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8" r:id="rId11"/>
    <p:sldId id="267" r:id="rId12"/>
    <p:sldId id="271" r:id="rId13"/>
    <p:sldId id="273" r:id="rId14"/>
    <p:sldId id="272" r:id="rId15"/>
    <p:sldId id="266" r:id="rId16"/>
    <p:sldId id="265"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9" r:id="rId42"/>
    <p:sldId id="300"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
      <p:font typeface="Helvetica Neue" panose="020B0604020202020204" charset="0"/>
      <p:regular r:id="rId53"/>
      <p:bold r:id="rId54"/>
      <p:italic r:id="rId55"/>
      <p:boldItalic r:id="rId56"/>
    </p:embeddedFont>
    <p:embeddedFont>
      <p:font typeface="Lato" panose="020F0502020204030203" pitchFamily="34" charset="0"/>
      <p:regular r:id="rId57"/>
      <p:bold r:id="rId58"/>
      <p:italic r:id="rId59"/>
      <p:boldItalic r:id="rId60"/>
    </p:embeddedFont>
    <p:embeddedFont>
      <p:font typeface="Lato Black" panose="020F0502020204030203" pitchFamily="34" charset="0"/>
      <p:bold r:id="rId61"/>
      <p:boldItalic r:id="rId62"/>
    </p:embeddedFont>
    <p:embeddedFont>
      <p:font typeface="Montserrat Black" panose="00000A00000000000000" pitchFamily="2" charset="0"/>
      <p:bold r:id="rId63"/>
      <p:boldItalic r:id="rId64"/>
    </p:embeddedFont>
    <p:embeddedFont>
      <p:font typeface="Raleway"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jwzuJvTc9qVyTNziZUoxZ6lmBY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37CDE6-C24F-4B8B-8965-8C41B577A8DC}">
  <a:tblStyle styleId="{6F37CDE6-C24F-4B8B-8965-8C41B577A8DC}"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CFD7E7"/>
          </a:solidFill>
        </a:fill>
      </a:tcStyle>
    </a:wholeTbl>
    <a:band1H>
      <a:tcTxStyle/>
      <a:tcStyle>
        <a:tcBdr/>
      </a:tcStyle>
    </a:band1H>
    <a:band2H>
      <a:tcTxStyle b="off" i="off"/>
      <a:tcStyle>
        <a:tcBdr/>
        <a:fill>
          <a:solidFill>
            <a:srgbClr val="E8ECF4"/>
          </a:solidFill>
        </a:fill>
      </a:tcStyle>
    </a:band2H>
    <a:band1V>
      <a:tcTxStyle/>
      <a:tcStyle>
        <a:tcBdr/>
      </a:tcStyle>
    </a:band1V>
    <a:band2V>
      <a:tcTxStyle/>
      <a:tcStyle>
        <a:tcBdr/>
      </a:tcStyle>
    </a:band2V>
    <a:lastCol>
      <a:tcTxStyle/>
      <a:tcStyle>
        <a:tcBdr/>
      </a:tcStyle>
    </a:lastCol>
    <a:firstCol>
      <a:tcTxStyle b="on" i="off">
        <a:font>
          <a:latin typeface="Calibri"/>
          <a:ea typeface="Calibri"/>
          <a:cs typeface="Calibri"/>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Calibri"/>
          <a:ea typeface="Calibri"/>
          <a:cs typeface="Calibri"/>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0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viewProps" Target="viewProps.xml"/><Relationship Id="rId7"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77EF13-DFB3-426C-B455-26459F71E9C1}"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IN"/>
        </a:p>
      </dgm:t>
    </dgm:pt>
    <dgm:pt modelId="{8CDC3567-7248-4741-B01A-1BF421690D85}">
      <dgm:prSet phldrT="[Text]" custT="1"/>
      <dgm:spPr/>
      <dgm:t>
        <a:bodyPr/>
        <a:lstStyle/>
        <a:p>
          <a:pPr>
            <a:buSzPts val="1400"/>
            <a:buFont typeface="Calibri"/>
            <a:buAutoNum type="arabicPeriod"/>
          </a:pPr>
          <a:r>
            <a:rPr lang="en-US" sz="1600" dirty="0">
              <a:latin typeface="Calibri"/>
              <a:ea typeface="Calibri"/>
              <a:cs typeface="Calibri"/>
              <a:sym typeface="Calibri"/>
            </a:rPr>
            <a:t>Create Forms (Choose from a template) + Customize if requires</a:t>
          </a:r>
          <a:endParaRPr lang="en-IN" sz="1600" dirty="0"/>
        </a:p>
      </dgm:t>
    </dgm:pt>
    <dgm:pt modelId="{CD54C037-F3BC-4644-AD3F-EDF53C2154D5}" type="parTrans" cxnId="{A1CC4A22-479A-414D-9E6F-C43F03C8B2D3}">
      <dgm:prSet/>
      <dgm:spPr/>
      <dgm:t>
        <a:bodyPr/>
        <a:lstStyle/>
        <a:p>
          <a:endParaRPr lang="en-IN" sz="1600"/>
        </a:p>
      </dgm:t>
    </dgm:pt>
    <dgm:pt modelId="{E7FB53C6-3517-4D92-ACB4-45D8FBD25827}" type="sibTrans" cxnId="{A1CC4A22-479A-414D-9E6F-C43F03C8B2D3}">
      <dgm:prSet custT="1"/>
      <dgm:spPr/>
      <dgm:t>
        <a:bodyPr/>
        <a:lstStyle/>
        <a:p>
          <a:endParaRPr lang="en-IN" sz="1600"/>
        </a:p>
      </dgm:t>
    </dgm:pt>
    <dgm:pt modelId="{C727BCDB-854F-4440-92F2-A7CFB7529405}">
      <dgm:prSet phldrT="[Text]" custT="1"/>
      <dgm:spPr/>
      <dgm:t>
        <a:bodyPr/>
        <a:lstStyle/>
        <a:p>
          <a:pPr>
            <a:buSzPts val="1400"/>
            <a:buFont typeface="Calibri"/>
            <a:buAutoNum type="arabicPeriod"/>
          </a:pPr>
          <a:r>
            <a:rPr lang="en-US" sz="1600" dirty="0">
              <a:latin typeface="Calibri"/>
              <a:ea typeface="Calibri"/>
              <a:cs typeface="Calibri"/>
              <a:sym typeface="Calibri"/>
            </a:rPr>
            <a:t>Approval from HOD or superior</a:t>
          </a:r>
          <a:endParaRPr lang="en-IN" sz="1600" dirty="0"/>
        </a:p>
      </dgm:t>
    </dgm:pt>
    <dgm:pt modelId="{B03000C3-C4F9-4163-A8C6-B306AC01AC65}" type="parTrans" cxnId="{DA75EF62-202B-4770-B216-CA8DD8FDCC85}">
      <dgm:prSet/>
      <dgm:spPr/>
      <dgm:t>
        <a:bodyPr/>
        <a:lstStyle/>
        <a:p>
          <a:endParaRPr lang="en-IN" sz="1600"/>
        </a:p>
      </dgm:t>
    </dgm:pt>
    <dgm:pt modelId="{507AC080-22E6-43DA-809A-DD45175D7093}" type="sibTrans" cxnId="{DA75EF62-202B-4770-B216-CA8DD8FDCC85}">
      <dgm:prSet custT="1"/>
      <dgm:spPr/>
      <dgm:t>
        <a:bodyPr/>
        <a:lstStyle/>
        <a:p>
          <a:endParaRPr lang="en-IN" sz="1600"/>
        </a:p>
      </dgm:t>
    </dgm:pt>
    <dgm:pt modelId="{96658DD7-07BB-4082-91B3-8B6CA32B718E}">
      <dgm:prSet phldrT="[Text]" custT="1"/>
      <dgm:spPr/>
      <dgm:t>
        <a:bodyPr/>
        <a:lstStyle/>
        <a:p>
          <a:pPr>
            <a:buSzPts val="1400"/>
            <a:buFont typeface="Calibri"/>
            <a:buAutoNum type="arabicPeriod"/>
          </a:pPr>
          <a:r>
            <a:rPr lang="en-US" sz="1600" dirty="0">
              <a:latin typeface="Calibri"/>
              <a:ea typeface="Calibri"/>
              <a:cs typeface="Calibri"/>
              <a:sym typeface="Calibri"/>
            </a:rPr>
            <a:t>Publish &amp; Share forms (share with your target audience - other departments, other companies, groups, </a:t>
          </a:r>
          <a:r>
            <a:rPr lang="en-US" sz="1600" dirty="0" err="1">
              <a:latin typeface="Calibri"/>
              <a:ea typeface="Calibri"/>
              <a:cs typeface="Calibri"/>
              <a:sym typeface="Calibri"/>
            </a:rPr>
            <a:t>etc</a:t>
          </a:r>
          <a:r>
            <a:rPr lang="en-US" sz="1600" dirty="0">
              <a:latin typeface="Calibri"/>
              <a:ea typeface="Calibri"/>
              <a:cs typeface="Calibri"/>
              <a:sym typeface="Calibri"/>
            </a:rPr>
            <a:t>)</a:t>
          </a:r>
          <a:endParaRPr lang="en-IN" sz="1600" dirty="0"/>
        </a:p>
      </dgm:t>
    </dgm:pt>
    <dgm:pt modelId="{CF3E4106-50BB-4343-8E07-B1A97775EDA8}" type="parTrans" cxnId="{E9839AFD-BF0C-47E8-B779-389E58B87F8D}">
      <dgm:prSet/>
      <dgm:spPr/>
      <dgm:t>
        <a:bodyPr/>
        <a:lstStyle/>
        <a:p>
          <a:endParaRPr lang="en-IN" sz="1600"/>
        </a:p>
      </dgm:t>
    </dgm:pt>
    <dgm:pt modelId="{5166996C-107B-4560-9556-A5C888CA59F9}" type="sibTrans" cxnId="{E9839AFD-BF0C-47E8-B779-389E58B87F8D}">
      <dgm:prSet custT="1"/>
      <dgm:spPr/>
      <dgm:t>
        <a:bodyPr/>
        <a:lstStyle/>
        <a:p>
          <a:endParaRPr lang="en-IN" sz="1600"/>
        </a:p>
      </dgm:t>
    </dgm:pt>
    <dgm:pt modelId="{F931A3AF-0915-4C19-A1F8-A280A2AFABF1}">
      <dgm:prSet phldrT="[Text]" custT="1"/>
      <dgm:spPr/>
      <dgm:t>
        <a:bodyPr/>
        <a:lstStyle/>
        <a:p>
          <a:pPr>
            <a:buSzPts val="1400"/>
            <a:buFont typeface="Calibri"/>
            <a:buAutoNum type="arabicPeriod"/>
          </a:pPr>
          <a:r>
            <a:rPr lang="en-US" sz="1600" dirty="0">
              <a:latin typeface="Calibri"/>
              <a:ea typeface="Calibri"/>
              <a:cs typeface="Calibri"/>
              <a:sym typeface="Calibri"/>
            </a:rPr>
            <a:t>Audience Complete &amp; Submit the forms</a:t>
          </a:r>
          <a:endParaRPr lang="en-IN" sz="1600" dirty="0"/>
        </a:p>
      </dgm:t>
    </dgm:pt>
    <dgm:pt modelId="{8924D5C3-3CA2-4BFE-A572-B36402836920}" type="parTrans" cxnId="{5EC6E991-061B-4F50-8AF6-E9DF96859D34}">
      <dgm:prSet/>
      <dgm:spPr/>
      <dgm:t>
        <a:bodyPr/>
        <a:lstStyle/>
        <a:p>
          <a:endParaRPr lang="en-IN" sz="1600"/>
        </a:p>
      </dgm:t>
    </dgm:pt>
    <dgm:pt modelId="{5F4754B6-EBED-4186-9BE4-55BDC2F403BA}" type="sibTrans" cxnId="{5EC6E991-061B-4F50-8AF6-E9DF96859D34}">
      <dgm:prSet custT="1"/>
      <dgm:spPr/>
      <dgm:t>
        <a:bodyPr/>
        <a:lstStyle/>
        <a:p>
          <a:endParaRPr lang="en-IN" sz="1600"/>
        </a:p>
      </dgm:t>
    </dgm:pt>
    <dgm:pt modelId="{115FBEBA-0FC1-4A84-8060-86AB1D8A3197}">
      <dgm:prSet phldrT="[Text]" custT="1"/>
      <dgm:spPr/>
      <dgm:t>
        <a:bodyPr/>
        <a:lstStyle/>
        <a:p>
          <a:pPr>
            <a:buSzPts val="1400"/>
            <a:buFont typeface="Calibri"/>
            <a:buAutoNum type="arabicPeriod"/>
          </a:pPr>
          <a:r>
            <a:rPr lang="en-US" sz="1600" dirty="0">
              <a:latin typeface="Calibri"/>
              <a:ea typeface="Calibri"/>
              <a:cs typeface="Calibri"/>
              <a:sym typeface="Calibri"/>
            </a:rPr>
            <a:t>View Data &amp; Reports</a:t>
          </a:r>
          <a:endParaRPr lang="en-IN" sz="1600" dirty="0"/>
        </a:p>
      </dgm:t>
    </dgm:pt>
    <dgm:pt modelId="{5BFA0906-0EF4-4504-975C-2CC072B2C1A0}" type="parTrans" cxnId="{F1D91791-2F8C-4219-928A-B55F0AF9789A}">
      <dgm:prSet/>
      <dgm:spPr/>
      <dgm:t>
        <a:bodyPr/>
        <a:lstStyle/>
        <a:p>
          <a:endParaRPr lang="en-IN" sz="1600"/>
        </a:p>
      </dgm:t>
    </dgm:pt>
    <dgm:pt modelId="{F6A4BA09-544B-4086-B8BC-0317E5C9818E}" type="sibTrans" cxnId="{F1D91791-2F8C-4219-928A-B55F0AF9789A}">
      <dgm:prSet/>
      <dgm:spPr/>
      <dgm:t>
        <a:bodyPr/>
        <a:lstStyle/>
        <a:p>
          <a:endParaRPr lang="en-IN" sz="1600"/>
        </a:p>
      </dgm:t>
    </dgm:pt>
    <dgm:pt modelId="{55AD646D-E685-4B99-9C5E-DE4F1FF9F872}" type="pres">
      <dgm:prSet presAssocID="{E377EF13-DFB3-426C-B455-26459F71E9C1}" presName="outerComposite" presStyleCnt="0">
        <dgm:presLayoutVars>
          <dgm:chMax val="5"/>
          <dgm:dir/>
          <dgm:resizeHandles val="exact"/>
        </dgm:presLayoutVars>
      </dgm:prSet>
      <dgm:spPr/>
    </dgm:pt>
    <dgm:pt modelId="{A6975BD7-359C-4C16-B5BD-EE1BA33F02E8}" type="pres">
      <dgm:prSet presAssocID="{E377EF13-DFB3-426C-B455-26459F71E9C1}" presName="dummyMaxCanvas" presStyleCnt="0">
        <dgm:presLayoutVars/>
      </dgm:prSet>
      <dgm:spPr/>
    </dgm:pt>
    <dgm:pt modelId="{619AE970-8BA2-4A80-B1DB-BC5B2F9C32C6}" type="pres">
      <dgm:prSet presAssocID="{E377EF13-DFB3-426C-B455-26459F71E9C1}" presName="FiveNodes_1" presStyleLbl="node1" presStyleIdx="0" presStyleCnt="5">
        <dgm:presLayoutVars>
          <dgm:bulletEnabled val="1"/>
        </dgm:presLayoutVars>
      </dgm:prSet>
      <dgm:spPr/>
    </dgm:pt>
    <dgm:pt modelId="{3D5ED4A2-0422-41DF-8904-0B08FAF4A02E}" type="pres">
      <dgm:prSet presAssocID="{E377EF13-DFB3-426C-B455-26459F71E9C1}" presName="FiveNodes_2" presStyleLbl="node1" presStyleIdx="1" presStyleCnt="5">
        <dgm:presLayoutVars>
          <dgm:bulletEnabled val="1"/>
        </dgm:presLayoutVars>
      </dgm:prSet>
      <dgm:spPr/>
    </dgm:pt>
    <dgm:pt modelId="{1B138579-8D86-4396-978A-D0F2D88BAC58}" type="pres">
      <dgm:prSet presAssocID="{E377EF13-DFB3-426C-B455-26459F71E9C1}" presName="FiveNodes_3" presStyleLbl="node1" presStyleIdx="2" presStyleCnt="5">
        <dgm:presLayoutVars>
          <dgm:bulletEnabled val="1"/>
        </dgm:presLayoutVars>
      </dgm:prSet>
      <dgm:spPr/>
    </dgm:pt>
    <dgm:pt modelId="{524CC5D7-0226-4F1E-806D-1D83F61F470E}" type="pres">
      <dgm:prSet presAssocID="{E377EF13-DFB3-426C-B455-26459F71E9C1}" presName="FiveNodes_4" presStyleLbl="node1" presStyleIdx="3" presStyleCnt="5">
        <dgm:presLayoutVars>
          <dgm:bulletEnabled val="1"/>
        </dgm:presLayoutVars>
      </dgm:prSet>
      <dgm:spPr/>
    </dgm:pt>
    <dgm:pt modelId="{974ADE2B-5C82-4677-94F7-50049A42BE2D}" type="pres">
      <dgm:prSet presAssocID="{E377EF13-DFB3-426C-B455-26459F71E9C1}" presName="FiveNodes_5" presStyleLbl="node1" presStyleIdx="4" presStyleCnt="5">
        <dgm:presLayoutVars>
          <dgm:bulletEnabled val="1"/>
        </dgm:presLayoutVars>
      </dgm:prSet>
      <dgm:spPr/>
    </dgm:pt>
    <dgm:pt modelId="{A002D22A-1CAA-48CC-90AC-AB96015F1EFF}" type="pres">
      <dgm:prSet presAssocID="{E377EF13-DFB3-426C-B455-26459F71E9C1}" presName="FiveConn_1-2" presStyleLbl="fgAccFollowNode1" presStyleIdx="0" presStyleCnt="4">
        <dgm:presLayoutVars>
          <dgm:bulletEnabled val="1"/>
        </dgm:presLayoutVars>
      </dgm:prSet>
      <dgm:spPr/>
    </dgm:pt>
    <dgm:pt modelId="{839F7F64-3544-422B-AFBF-F4DDA7641561}" type="pres">
      <dgm:prSet presAssocID="{E377EF13-DFB3-426C-B455-26459F71E9C1}" presName="FiveConn_2-3" presStyleLbl="fgAccFollowNode1" presStyleIdx="1" presStyleCnt="4">
        <dgm:presLayoutVars>
          <dgm:bulletEnabled val="1"/>
        </dgm:presLayoutVars>
      </dgm:prSet>
      <dgm:spPr/>
    </dgm:pt>
    <dgm:pt modelId="{B784E85A-B447-48E2-9E63-273CD9A4991A}" type="pres">
      <dgm:prSet presAssocID="{E377EF13-DFB3-426C-B455-26459F71E9C1}" presName="FiveConn_3-4" presStyleLbl="fgAccFollowNode1" presStyleIdx="2" presStyleCnt="4">
        <dgm:presLayoutVars>
          <dgm:bulletEnabled val="1"/>
        </dgm:presLayoutVars>
      </dgm:prSet>
      <dgm:spPr/>
    </dgm:pt>
    <dgm:pt modelId="{C7FE1CCD-BD21-4989-AA0A-D936B8EEC64D}" type="pres">
      <dgm:prSet presAssocID="{E377EF13-DFB3-426C-B455-26459F71E9C1}" presName="FiveConn_4-5" presStyleLbl="fgAccFollowNode1" presStyleIdx="3" presStyleCnt="4">
        <dgm:presLayoutVars>
          <dgm:bulletEnabled val="1"/>
        </dgm:presLayoutVars>
      </dgm:prSet>
      <dgm:spPr/>
    </dgm:pt>
    <dgm:pt modelId="{D5062297-3217-4E91-B513-37FAAAAB2C62}" type="pres">
      <dgm:prSet presAssocID="{E377EF13-DFB3-426C-B455-26459F71E9C1}" presName="FiveNodes_1_text" presStyleLbl="node1" presStyleIdx="4" presStyleCnt="5">
        <dgm:presLayoutVars>
          <dgm:bulletEnabled val="1"/>
        </dgm:presLayoutVars>
      </dgm:prSet>
      <dgm:spPr/>
    </dgm:pt>
    <dgm:pt modelId="{6A7840D4-DBAF-4A5F-90C6-1127125C7634}" type="pres">
      <dgm:prSet presAssocID="{E377EF13-DFB3-426C-B455-26459F71E9C1}" presName="FiveNodes_2_text" presStyleLbl="node1" presStyleIdx="4" presStyleCnt="5">
        <dgm:presLayoutVars>
          <dgm:bulletEnabled val="1"/>
        </dgm:presLayoutVars>
      </dgm:prSet>
      <dgm:spPr/>
    </dgm:pt>
    <dgm:pt modelId="{FBE89F0F-0FCD-454A-A63B-E88A6B50CB5A}" type="pres">
      <dgm:prSet presAssocID="{E377EF13-DFB3-426C-B455-26459F71E9C1}" presName="FiveNodes_3_text" presStyleLbl="node1" presStyleIdx="4" presStyleCnt="5">
        <dgm:presLayoutVars>
          <dgm:bulletEnabled val="1"/>
        </dgm:presLayoutVars>
      </dgm:prSet>
      <dgm:spPr/>
    </dgm:pt>
    <dgm:pt modelId="{11AF4618-71EA-4C60-9C3F-F52B483E1BDE}" type="pres">
      <dgm:prSet presAssocID="{E377EF13-DFB3-426C-B455-26459F71E9C1}" presName="FiveNodes_4_text" presStyleLbl="node1" presStyleIdx="4" presStyleCnt="5">
        <dgm:presLayoutVars>
          <dgm:bulletEnabled val="1"/>
        </dgm:presLayoutVars>
      </dgm:prSet>
      <dgm:spPr/>
    </dgm:pt>
    <dgm:pt modelId="{CB9F9754-1A87-4CD4-95E0-BCBCDDF98AF9}" type="pres">
      <dgm:prSet presAssocID="{E377EF13-DFB3-426C-B455-26459F71E9C1}" presName="FiveNodes_5_text" presStyleLbl="node1" presStyleIdx="4" presStyleCnt="5">
        <dgm:presLayoutVars>
          <dgm:bulletEnabled val="1"/>
        </dgm:presLayoutVars>
      </dgm:prSet>
      <dgm:spPr/>
    </dgm:pt>
  </dgm:ptLst>
  <dgm:cxnLst>
    <dgm:cxn modelId="{89D06F14-5E63-4590-A826-42F080893376}" type="presOf" srcId="{E377EF13-DFB3-426C-B455-26459F71E9C1}" destId="{55AD646D-E685-4B99-9C5E-DE4F1FF9F872}" srcOrd="0" destOrd="0" presId="urn:microsoft.com/office/officeart/2005/8/layout/vProcess5"/>
    <dgm:cxn modelId="{DACC081B-DCD0-4CE3-BD07-A41767FE63CF}" type="presOf" srcId="{115FBEBA-0FC1-4A84-8060-86AB1D8A3197}" destId="{974ADE2B-5C82-4677-94F7-50049A42BE2D}" srcOrd="0" destOrd="0" presId="urn:microsoft.com/office/officeart/2005/8/layout/vProcess5"/>
    <dgm:cxn modelId="{D7E1D521-DB55-4D0B-882D-DEFCB98E418C}" type="presOf" srcId="{96658DD7-07BB-4082-91B3-8B6CA32B718E}" destId="{FBE89F0F-0FCD-454A-A63B-E88A6B50CB5A}" srcOrd="1" destOrd="0" presId="urn:microsoft.com/office/officeart/2005/8/layout/vProcess5"/>
    <dgm:cxn modelId="{A1CC4A22-479A-414D-9E6F-C43F03C8B2D3}" srcId="{E377EF13-DFB3-426C-B455-26459F71E9C1}" destId="{8CDC3567-7248-4741-B01A-1BF421690D85}" srcOrd="0" destOrd="0" parTransId="{CD54C037-F3BC-4644-AD3F-EDF53C2154D5}" sibTransId="{E7FB53C6-3517-4D92-ACB4-45D8FBD25827}"/>
    <dgm:cxn modelId="{E7211737-721E-43E7-A5EA-63A1C74D6730}" type="presOf" srcId="{F931A3AF-0915-4C19-A1F8-A280A2AFABF1}" destId="{524CC5D7-0226-4F1E-806D-1D83F61F470E}" srcOrd="0" destOrd="0" presId="urn:microsoft.com/office/officeart/2005/8/layout/vProcess5"/>
    <dgm:cxn modelId="{971F9542-3777-4F15-AE59-AFEE15CB76EA}" type="presOf" srcId="{5F4754B6-EBED-4186-9BE4-55BDC2F403BA}" destId="{C7FE1CCD-BD21-4989-AA0A-D936B8EEC64D}" srcOrd="0" destOrd="0" presId="urn:microsoft.com/office/officeart/2005/8/layout/vProcess5"/>
    <dgm:cxn modelId="{DA75EF62-202B-4770-B216-CA8DD8FDCC85}" srcId="{E377EF13-DFB3-426C-B455-26459F71E9C1}" destId="{C727BCDB-854F-4440-92F2-A7CFB7529405}" srcOrd="1" destOrd="0" parTransId="{B03000C3-C4F9-4163-A8C6-B306AC01AC65}" sibTransId="{507AC080-22E6-43DA-809A-DD45175D7093}"/>
    <dgm:cxn modelId="{F0671F64-BF9D-4951-8371-F3F899E9206F}" type="presOf" srcId="{C727BCDB-854F-4440-92F2-A7CFB7529405}" destId="{3D5ED4A2-0422-41DF-8904-0B08FAF4A02E}" srcOrd="0" destOrd="0" presId="urn:microsoft.com/office/officeart/2005/8/layout/vProcess5"/>
    <dgm:cxn modelId="{8AC84567-A923-4989-8FFB-BDF69168C6DC}" type="presOf" srcId="{96658DD7-07BB-4082-91B3-8B6CA32B718E}" destId="{1B138579-8D86-4396-978A-D0F2D88BAC58}" srcOrd="0" destOrd="0" presId="urn:microsoft.com/office/officeart/2005/8/layout/vProcess5"/>
    <dgm:cxn modelId="{973BDD67-6EC5-4234-A63D-3EA166716357}" type="presOf" srcId="{C727BCDB-854F-4440-92F2-A7CFB7529405}" destId="{6A7840D4-DBAF-4A5F-90C6-1127125C7634}" srcOrd="1" destOrd="0" presId="urn:microsoft.com/office/officeart/2005/8/layout/vProcess5"/>
    <dgm:cxn modelId="{580C2D57-D744-47B0-B936-F56AC671A1A2}" type="presOf" srcId="{115FBEBA-0FC1-4A84-8060-86AB1D8A3197}" destId="{CB9F9754-1A87-4CD4-95E0-BCBCDDF98AF9}" srcOrd="1" destOrd="0" presId="urn:microsoft.com/office/officeart/2005/8/layout/vProcess5"/>
    <dgm:cxn modelId="{9565587D-9C8E-4A4C-9783-989FF3AB7A84}" type="presOf" srcId="{F931A3AF-0915-4C19-A1F8-A280A2AFABF1}" destId="{11AF4618-71EA-4C60-9C3F-F52B483E1BDE}" srcOrd="1" destOrd="0" presId="urn:microsoft.com/office/officeart/2005/8/layout/vProcess5"/>
    <dgm:cxn modelId="{27E68085-EBF4-46E3-9B10-F0B1497C2632}" type="presOf" srcId="{5166996C-107B-4560-9556-A5C888CA59F9}" destId="{B784E85A-B447-48E2-9E63-273CD9A4991A}" srcOrd="0" destOrd="0" presId="urn:microsoft.com/office/officeart/2005/8/layout/vProcess5"/>
    <dgm:cxn modelId="{8B3B4988-4F5A-4934-BBEB-67695081AD8D}" type="presOf" srcId="{507AC080-22E6-43DA-809A-DD45175D7093}" destId="{839F7F64-3544-422B-AFBF-F4DDA7641561}" srcOrd="0" destOrd="0" presId="urn:microsoft.com/office/officeart/2005/8/layout/vProcess5"/>
    <dgm:cxn modelId="{F1D91791-2F8C-4219-928A-B55F0AF9789A}" srcId="{E377EF13-DFB3-426C-B455-26459F71E9C1}" destId="{115FBEBA-0FC1-4A84-8060-86AB1D8A3197}" srcOrd="4" destOrd="0" parTransId="{5BFA0906-0EF4-4504-975C-2CC072B2C1A0}" sibTransId="{F6A4BA09-544B-4086-B8BC-0317E5C9818E}"/>
    <dgm:cxn modelId="{5EC6E991-061B-4F50-8AF6-E9DF96859D34}" srcId="{E377EF13-DFB3-426C-B455-26459F71E9C1}" destId="{F931A3AF-0915-4C19-A1F8-A280A2AFABF1}" srcOrd="3" destOrd="0" parTransId="{8924D5C3-3CA2-4BFE-A572-B36402836920}" sibTransId="{5F4754B6-EBED-4186-9BE4-55BDC2F403BA}"/>
    <dgm:cxn modelId="{AF9262A5-1934-4BD3-9CE5-B44ABF035CBE}" type="presOf" srcId="{8CDC3567-7248-4741-B01A-1BF421690D85}" destId="{619AE970-8BA2-4A80-B1DB-BC5B2F9C32C6}" srcOrd="0" destOrd="0" presId="urn:microsoft.com/office/officeart/2005/8/layout/vProcess5"/>
    <dgm:cxn modelId="{34D729BA-AF34-46DB-92E3-3D826DBEFEBF}" type="presOf" srcId="{E7FB53C6-3517-4D92-ACB4-45D8FBD25827}" destId="{A002D22A-1CAA-48CC-90AC-AB96015F1EFF}" srcOrd="0" destOrd="0" presId="urn:microsoft.com/office/officeart/2005/8/layout/vProcess5"/>
    <dgm:cxn modelId="{43C336BB-5722-4644-9A98-09CF831DCFA3}" type="presOf" srcId="{8CDC3567-7248-4741-B01A-1BF421690D85}" destId="{D5062297-3217-4E91-B513-37FAAAAB2C62}" srcOrd="1" destOrd="0" presId="urn:microsoft.com/office/officeart/2005/8/layout/vProcess5"/>
    <dgm:cxn modelId="{E9839AFD-BF0C-47E8-B779-389E58B87F8D}" srcId="{E377EF13-DFB3-426C-B455-26459F71E9C1}" destId="{96658DD7-07BB-4082-91B3-8B6CA32B718E}" srcOrd="2" destOrd="0" parTransId="{CF3E4106-50BB-4343-8E07-B1A97775EDA8}" sibTransId="{5166996C-107B-4560-9556-A5C888CA59F9}"/>
    <dgm:cxn modelId="{06CA45A0-6674-4456-8FF6-CDFA3685ACD3}" type="presParOf" srcId="{55AD646D-E685-4B99-9C5E-DE4F1FF9F872}" destId="{A6975BD7-359C-4C16-B5BD-EE1BA33F02E8}" srcOrd="0" destOrd="0" presId="urn:microsoft.com/office/officeart/2005/8/layout/vProcess5"/>
    <dgm:cxn modelId="{8F557DFF-BC71-4903-97B3-5CED17F7E3CE}" type="presParOf" srcId="{55AD646D-E685-4B99-9C5E-DE4F1FF9F872}" destId="{619AE970-8BA2-4A80-B1DB-BC5B2F9C32C6}" srcOrd="1" destOrd="0" presId="urn:microsoft.com/office/officeart/2005/8/layout/vProcess5"/>
    <dgm:cxn modelId="{EDA82CC7-4E7F-4254-B646-5D8C02E83B63}" type="presParOf" srcId="{55AD646D-E685-4B99-9C5E-DE4F1FF9F872}" destId="{3D5ED4A2-0422-41DF-8904-0B08FAF4A02E}" srcOrd="2" destOrd="0" presId="urn:microsoft.com/office/officeart/2005/8/layout/vProcess5"/>
    <dgm:cxn modelId="{1EA071B0-8F80-4797-85FB-7365C6F9960C}" type="presParOf" srcId="{55AD646D-E685-4B99-9C5E-DE4F1FF9F872}" destId="{1B138579-8D86-4396-978A-D0F2D88BAC58}" srcOrd="3" destOrd="0" presId="urn:microsoft.com/office/officeart/2005/8/layout/vProcess5"/>
    <dgm:cxn modelId="{25C3CA96-64DD-49B6-BE40-00F1C17168AF}" type="presParOf" srcId="{55AD646D-E685-4B99-9C5E-DE4F1FF9F872}" destId="{524CC5D7-0226-4F1E-806D-1D83F61F470E}" srcOrd="4" destOrd="0" presId="urn:microsoft.com/office/officeart/2005/8/layout/vProcess5"/>
    <dgm:cxn modelId="{9F772D5F-6DBB-4878-8767-67D4FB6D93D7}" type="presParOf" srcId="{55AD646D-E685-4B99-9C5E-DE4F1FF9F872}" destId="{974ADE2B-5C82-4677-94F7-50049A42BE2D}" srcOrd="5" destOrd="0" presId="urn:microsoft.com/office/officeart/2005/8/layout/vProcess5"/>
    <dgm:cxn modelId="{C14D6DC5-FC3F-4613-8AC0-28BFFFC76A70}" type="presParOf" srcId="{55AD646D-E685-4B99-9C5E-DE4F1FF9F872}" destId="{A002D22A-1CAA-48CC-90AC-AB96015F1EFF}" srcOrd="6" destOrd="0" presId="urn:microsoft.com/office/officeart/2005/8/layout/vProcess5"/>
    <dgm:cxn modelId="{1FB798DC-EB60-48B5-84AC-1FB796D762ED}" type="presParOf" srcId="{55AD646D-E685-4B99-9C5E-DE4F1FF9F872}" destId="{839F7F64-3544-422B-AFBF-F4DDA7641561}" srcOrd="7" destOrd="0" presId="urn:microsoft.com/office/officeart/2005/8/layout/vProcess5"/>
    <dgm:cxn modelId="{CE84A048-E641-4D3F-99CD-4F8B58BEEEAE}" type="presParOf" srcId="{55AD646D-E685-4B99-9C5E-DE4F1FF9F872}" destId="{B784E85A-B447-48E2-9E63-273CD9A4991A}" srcOrd="8" destOrd="0" presId="urn:microsoft.com/office/officeart/2005/8/layout/vProcess5"/>
    <dgm:cxn modelId="{3BF5F2F1-F263-43E6-9626-050AAEFEBF70}" type="presParOf" srcId="{55AD646D-E685-4B99-9C5E-DE4F1FF9F872}" destId="{C7FE1CCD-BD21-4989-AA0A-D936B8EEC64D}" srcOrd="9" destOrd="0" presId="urn:microsoft.com/office/officeart/2005/8/layout/vProcess5"/>
    <dgm:cxn modelId="{2C450A2F-B667-45E6-8655-842ABBE01274}" type="presParOf" srcId="{55AD646D-E685-4B99-9C5E-DE4F1FF9F872}" destId="{D5062297-3217-4E91-B513-37FAAAAB2C62}" srcOrd="10" destOrd="0" presId="urn:microsoft.com/office/officeart/2005/8/layout/vProcess5"/>
    <dgm:cxn modelId="{68175E79-0976-491B-8152-95C5B065B589}" type="presParOf" srcId="{55AD646D-E685-4B99-9C5E-DE4F1FF9F872}" destId="{6A7840D4-DBAF-4A5F-90C6-1127125C7634}" srcOrd="11" destOrd="0" presId="urn:microsoft.com/office/officeart/2005/8/layout/vProcess5"/>
    <dgm:cxn modelId="{6DF4ED71-2679-4E0C-8D05-29AD432302A4}" type="presParOf" srcId="{55AD646D-E685-4B99-9C5E-DE4F1FF9F872}" destId="{FBE89F0F-0FCD-454A-A63B-E88A6B50CB5A}" srcOrd="12" destOrd="0" presId="urn:microsoft.com/office/officeart/2005/8/layout/vProcess5"/>
    <dgm:cxn modelId="{0384DA06-25AE-4682-A97A-B14CE174A797}" type="presParOf" srcId="{55AD646D-E685-4B99-9C5E-DE4F1FF9F872}" destId="{11AF4618-71EA-4C60-9C3F-F52B483E1BDE}" srcOrd="13" destOrd="0" presId="urn:microsoft.com/office/officeart/2005/8/layout/vProcess5"/>
    <dgm:cxn modelId="{26E7FE5C-F2E4-41DA-9207-112515445E38}" type="presParOf" srcId="{55AD646D-E685-4B99-9C5E-DE4F1FF9F872}" destId="{CB9F9754-1A87-4CD4-95E0-BCBCDDF98AF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AE970-8BA2-4A80-B1DB-BC5B2F9C32C6}">
      <dsp:nvSpPr>
        <dsp:cNvPr id="0" name=""/>
        <dsp:cNvSpPr/>
      </dsp:nvSpPr>
      <dsp:spPr>
        <a:xfrm>
          <a:off x="0" y="0"/>
          <a:ext cx="6258560" cy="97536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400"/>
            <a:buFont typeface="Calibri"/>
            <a:buNone/>
          </a:pPr>
          <a:r>
            <a:rPr lang="en-US" sz="1600" kern="1200" dirty="0">
              <a:latin typeface="Calibri"/>
              <a:ea typeface="Calibri"/>
              <a:cs typeface="Calibri"/>
              <a:sym typeface="Calibri"/>
            </a:rPr>
            <a:t>Create Forms (Choose from a template) + Customize if requires</a:t>
          </a:r>
          <a:endParaRPr lang="en-IN" sz="1600" kern="1200" dirty="0"/>
        </a:p>
      </dsp:txBody>
      <dsp:txXfrm>
        <a:off x="28567" y="28567"/>
        <a:ext cx="5091953" cy="918226"/>
      </dsp:txXfrm>
    </dsp:sp>
    <dsp:sp modelId="{3D5ED4A2-0422-41DF-8904-0B08FAF4A02E}">
      <dsp:nvSpPr>
        <dsp:cNvPr id="0" name=""/>
        <dsp:cNvSpPr/>
      </dsp:nvSpPr>
      <dsp:spPr>
        <a:xfrm>
          <a:off x="467360" y="1110826"/>
          <a:ext cx="6258560" cy="97536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400"/>
            <a:buFont typeface="Calibri"/>
            <a:buNone/>
          </a:pPr>
          <a:r>
            <a:rPr lang="en-US" sz="1600" kern="1200" dirty="0">
              <a:latin typeface="Calibri"/>
              <a:ea typeface="Calibri"/>
              <a:cs typeface="Calibri"/>
              <a:sym typeface="Calibri"/>
            </a:rPr>
            <a:t>Approval from HOD or superior</a:t>
          </a:r>
          <a:endParaRPr lang="en-IN" sz="1600" kern="1200" dirty="0"/>
        </a:p>
      </dsp:txBody>
      <dsp:txXfrm>
        <a:off x="495927" y="1139393"/>
        <a:ext cx="5100081" cy="918226"/>
      </dsp:txXfrm>
    </dsp:sp>
    <dsp:sp modelId="{1B138579-8D86-4396-978A-D0F2D88BAC58}">
      <dsp:nvSpPr>
        <dsp:cNvPr id="0" name=""/>
        <dsp:cNvSpPr/>
      </dsp:nvSpPr>
      <dsp:spPr>
        <a:xfrm>
          <a:off x="934719" y="2221653"/>
          <a:ext cx="6258560" cy="97536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400"/>
            <a:buFont typeface="Calibri"/>
            <a:buNone/>
          </a:pPr>
          <a:r>
            <a:rPr lang="en-US" sz="1600" kern="1200" dirty="0">
              <a:latin typeface="Calibri"/>
              <a:ea typeface="Calibri"/>
              <a:cs typeface="Calibri"/>
              <a:sym typeface="Calibri"/>
            </a:rPr>
            <a:t>Publish &amp; Share forms (share with your target audience - other departments, other companies, groups, </a:t>
          </a:r>
          <a:r>
            <a:rPr lang="en-US" sz="1600" kern="1200" dirty="0" err="1">
              <a:latin typeface="Calibri"/>
              <a:ea typeface="Calibri"/>
              <a:cs typeface="Calibri"/>
              <a:sym typeface="Calibri"/>
            </a:rPr>
            <a:t>etc</a:t>
          </a:r>
          <a:r>
            <a:rPr lang="en-US" sz="1600" kern="1200" dirty="0">
              <a:latin typeface="Calibri"/>
              <a:ea typeface="Calibri"/>
              <a:cs typeface="Calibri"/>
              <a:sym typeface="Calibri"/>
            </a:rPr>
            <a:t>)</a:t>
          </a:r>
          <a:endParaRPr lang="en-IN" sz="1600" kern="1200" dirty="0"/>
        </a:p>
      </dsp:txBody>
      <dsp:txXfrm>
        <a:off x="963286" y="2250220"/>
        <a:ext cx="5100081" cy="918226"/>
      </dsp:txXfrm>
    </dsp:sp>
    <dsp:sp modelId="{524CC5D7-0226-4F1E-806D-1D83F61F470E}">
      <dsp:nvSpPr>
        <dsp:cNvPr id="0" name=""/>
        <dsp:cNvSpPr/>
      </dsp:nvSpPr>
      <dsp:spPr>
        <a:xfrm>
          <a:off x="1402079" y="3332480"/>
          <a:ext cx="6258560" cy="97536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400"/>
            <a:buFont typeface="Calibri"/>
            <a:buNone/>
          </a:pPr>
          <a:r>
            <a:rPr lang="en-US" sz="1600" kern="1200" dirty="0">
              <a:latin typeface="Calibri"/>
              <a:ea typeface="Calibri"/>
              <a:cs typeface="Calibri"/>
              <a:sym typeface="Calibri"/>
            </a:rPr>
            <a:t>Audience Complete &amp; Submit the forms</a:t>
          </a:r>
          <a:endParaRPr lang="en-IN" sz="1600" kern="1200" dirty="0"/>
        </a:p>
      </dsp:txBody>
      <dsp:txXfrm>
        <a:off x="1430646" y="3361047"/>
        <a:ext cx="5100081" cy="918226"/>
      </dsp:txXfrm>
    </dsp:sp>
    <dsp:sp modelId="{974ADE2B-5C82-4677-94F7-50049A42BE2D}">
      <dsp:nvSpPr>
        <dsp:cNvPr id="0" name=""/>
        <dsp:cNvSpPr/>
      </dsp:nvSpPr>
      <dsp:spPr>
        <a:xfrm>
          <a:off x="1869439" y="4443306"/>
          <a:ext cx="6258560" cy="97536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400"/>
            <a:buFont typeface="Calibri"/>
            <a:buNone/>
          </a:pPr>
          <a:r>
            <a:rPr lang="en-US" sz="1600" kern="1200" dirty="0">
              <a:latin typeface="Calibri"/>
              <a:ea typeface="Calibri"/>
              <a:cs typeface="Calibri"/>
              <a:sym typeface="Calibri"/>
            </a:rPr>
            <a:t>View Data &amp; Reports</a:t>
          </a:r>
          <a:endParaRPr lang="en-IN" sz="1600" kern="1200" dirty="0"/>
        </a:p>
      </dsp:txBody>
      <dsp:txXfrm>
        <a:off x="1898006" y="4471873"/>
        <a:ext cx="5100081" cy="918226"/>
      </dsp:txXfrm>
    </dsp:sp>
    <dsp:sp modelId="{A002D22A-1CAA-48CC-90AC-AB96015F1EFF}">
      <dsp:nvSpPr>
        <dsp:cNvPr id="0" name=""/>
        <dsp:cNvSpPr/>
      </dsp:nvSpPr>
      <dsp:spPr>
        <a:xfrm>
          <a:off x="5624575" y="712554"/>
          <a:ext cx="633984" cy="63398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767221" y="712554"/>
        <a:ext cx="348692" cy="477073"/>
      </dsp:txXfrm>
    </dsp:sp>
    <dsp:sp modelId="{839F7F64-3544-422B-AFBF-F4DDA7641561}">
      <dsp:nvSpPr>
        <dsp:cNvPr id="0" name=""/>
        <dsp:cNvSpPr/>
      </dsp:nvSpPr>
      <dsp:spPr>
        <a:xfrm>
          <a:off x="6091935" y="1823381"/>
          <a:ext cx="633984" cy="63398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6234581" y="1823381"/>
        <a:ext cx="348692" cy="477073"/>
      </dsp:txXfrm>
    </dsp:sp>
    <dsp:sp modelId="{B784E85A-B447-48E2-9E63-273CD9A4991A}">
      <dsp:nvSpPr>
        <dsp:cNvPr id="0" name=""/>
        <dsp:cNvSpPr/>
      </dsp:nvSpPr>
      <dsp:spPr>
        <a:xfrm>
          <a:off x="6559295" y="2917952"/>
          <a:ext cx="633984" cy="63398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6701941" y="2917952"/>
        <a:ext cx="348692" cy="477073"/>
      </dsp:txXfrm>
    </dsp:sp>
    <dsp:sp modelId="{C7FE1CCD-BD21-4989-AA0A-D936B8EEC64D}">
      <dsp:nvSpPr>
        <dsp:cNvPr id="0" name=""/>
        <dsp:cNvSpPr/>
      </dsp:nvSpPr>
      <dsp:spPr>
        <a:xfrm>
          <a:off x="7026655" y="4039616"/>
          <a:ext cx="633984" cy="633984"/>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7169301" y="4039616"/>
        <a:ext cx="348692" cy="4770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10"/>
        <p:cNvGrpSpPr/>
        <p:nvPr/>
      </p:nvGrpSpPr>
      <p:grpSpPr>
        <a:xfrm>
          <a:off x="0" y="0"/>
          <a:ext cx="0" cy="0"/>
          <a:chOff x="0" y="0"/>
          <a:chExt cx="0" cy="0"/>
        </a:xfrm>
      </p:grpSpPr>
      <p:sp>
        <p:nvSpPr>
          <p:cNvPr id="11" name="Google Shape;11;p51"/>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spTree>
      <p:nvGrpSpPr>
        <p:cNvPr id="1" name="Shape 49"/>
        <p:cNvGrpSpPr/>
        <p:nvPr/>
      </p:nvGrpSpPr>
      <p:grpSpPr>
        <a:xfrm>
          <a:off x="0" y="0"/>
          <a:ext cx="0" cy="0"/>
          <a:chOff x="0" y="0"/>
          <a:chExt cx="0" cy="0"/>
        </a:xfrm>
      </p:grpSpPr>
      <p:pic>
        <p:nvPicPr>
          <p:cNvPr id="50" name="Google Shape;50;p60" descr="Picture 9"/>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51" name="Google Shape;51;p60"/>
          <p:cNvSpPr txBox="1">
            <a:spLocks noGrp="1"/>
          </p:cNvSpPr>
          <p:nvPr>
            <p:ph type="title"/>
          </p:nvPr>
        </p:nvSpPr>
        <p:spPr>
          <a:xfrm>
            <a:off x="2389714" y="4800600"/>
            <a:ext cx="7315204" cy="566738"/>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rgbClr val="000000"/>
              </a:buClr>
              <a:buSzPts val="2000"/>
              <a:buFont typeface="Calibri"/>
              <a:buNone/>
              <a:defRPr sz="2000" b="1"/>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2" name="Google Shape;52;p60"/>
          <p:cNvSpPr>
            <a:spLocks noGrp="1"/>
          </p:cNvSpPr>
          <p:nvPr>
            <p:ph type="pic" idx="2"/>
          </p:nvPr>
        </p:nvSpPr>
        <p:spPr>
          <a:xfrm>
            <a:off x="2389714" y="612775"/>
            <a:ext cx="7315204" cy="4114800"/>
          </a:xfrm>
          <a:prstGeom prst="rect">
            <a:avLst/>
          </a:prstGeom>
          <a:noFill/>
          <a:ln>
            <a:noFill/>
          </a:ln>
        </p:spPr>
      </p:sp>
      <p:sp>
        <p:nvSpPr>
          <p:cNvPr id="53" name="Google Shape;53;p60"/>
          <p:cNvSpPr txBox="1">
            <a:spLocks noGrp="1"/>
          </p:cNvSpPr>
          <p:nvPr>
            <p:ph type="body" idx="1"/>
          </p:nvPr>
        </p:nvSpPr>
        <p:spPr>
          <a:xfrm>
            <a:off x="2389714" y="5367337"/>
            <a:ext cx="7315204" cy="804867"/>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300"/>
              </a:spcBef>
              <a:spcAft>
                <a:spcPts val="0"/>
              </a:spcAft>
              <a:buClr>
                <a:srgbClr val="000000"/>
              </a:buClr>
              <a:buSzPts val="1400"/>
              <a:buFont typeface="Calibri"/>
              <a:buNone/>
              <a:defRPr sz="1400"/>
            </a:lvl1pPr>
            <a:lvl2pPr marL="914400" lvl="1" indent="-228600" algn="l">
              <a:lnSpc>
                <a:spcPct val="100000"/>
              </a:lnSpc>
              <a:spcBef>
                <a:spcPts val="300"/>
              </a:spcBef>
              <a:spcAft>
                <a:spcPts val="0"/>
              </a:spcAft>
              <a:buClr>
                <a:srgbClr val="000000"/>
              </a:buClr>
              <a:buSzPts val="1400"/>
              <a:buFont typeface="Calibri"/>
              <a:buNone/>
              <a:defRPr sz="1400"/>
            </a:lvl2pPr>
            <a:lvl3pPr marL="1371600" lvl="2" indent="-228600" algn="l">
              <a:lnSpc>
                <a:spcPct val="100000"/>
              </a:lnSpc>
              <a:spcBef>
                <a:spcPts val="300"/>
              </a:spcBef>
              <a:spcAft>
                <a:spcPts val="0"/>
              </a:spcAft>
              <a:buClr>
                <a:srgbClr val="000000"/>
              </a:buClr>
              <a:buSzPts val="1400"/>
              <a:buFont typeface="Calibri"/>
              <a:buNone/>
              <a:defRPr sz="1400"/>
            </a:lvl3pPr>
            <a:lvl4pPr marL="1828800" lvl="3" indent="-228600" algn="l">
              <a:lnSpc>
                <a:spcPct val="100000"/>
              </a:lnSpc>
              <a:spcBef>
                <a:spcPts val="300"/>
              </a:spcBef>
              <a:spcAft>
                <a:spcPts val="0"/>
              </a:spcAft>
              <a:buClr>
                <a:srgbClr val="000000"/>
              </a:buClr>
              <a:buSzPts val="1400"/>
              <a:buFont typeface="Calibri"/>
              <a:buNone/>
              <a:defRPr sz="1400"/>
            </a:lvl4pPr>
            <a:lvl5pPr marL="2286000" lvl="4" indent="-228600" algn="l">
              <a:lnSpc>
                <a:spcPct val="100000"/>
              </a:lnSpc>
              <a:spcBef>
                <a:spcPts val="300"/>
              </a:spcBef>
              <a:spcAft>
                <a:spcPts val="0"/>
              </a:spcAft>
              <a:buClr>
                <a:srgbClr val="000000"/>
              </a:buClr>
              <a:buSzPts val="1400"/>
              <a:buFont typeface="Calibri"/>
              <a:buNone/>
              <a:defRPr sz="1400"/>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54" name="Google Shape;54;p60"/>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
        <p:nvSpPr>
          <p:cNvPr id="13" name="Google Shape;13;p52"/>
          <p:cNvSpPr txBox="1">
            <a:spLocks noGrp="1"/>
          </p:cNvSpPr>
          <p:nvPr>
            <p:ph type="title"/>
          </p:nvPr>
        </p:nvSpPr>
        <p:spPr>
          <a:xfrm>
            <a:off x="609600" y="274638"/>
            <a:ext cx="109728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4" name="Google Shape;14;p52"/>
          <p:cNvSpPr txBox="1">
            <a:spLocks noGrp="1"/>
          </p:cNvSpPr>
          <p:nvPr>
            <p:ph type="body" idx="1"/>
          </p:nvPr>
        </p:nvSpPr>
        <p:spPr>
          <a:xfrm>
            <a:off x="609600" y="1600200"/>
            <a:ext cx="10972800" cy="4525965"/>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5" name="Google Shape;15;p52"/>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
        <p:cNvGrpSpPr/>
        <p:nvPr/>
      </p:nvGrpSpPr>
      <p:grpSpPr>
        <a:xfrm>
          <a:off x="0" y="0"/>
          <a:ext cx="0" cy="0"/>
          <a:chOff x="0" y="0"/>
          <a:chExt cx="0" cy="0"/>
        </a:xfrm>
      </p:grpSpPr>
      <p:sp>
        <p:nvSpPr>
          <p:cNvPr id="17" name="Google Shape;17;p53"/>
          <p:cNvSpPr txBox="1">
            <a:spLocks noGrp="1"/>
          </p:cNvSpPr>
          <p:nvPr>
            <p:ph type="title"/>
          </p:nvPr>
        </p:nvSpPr>
        <p:spPr>
          <a:xfrm>
            <a:off x="609600" y="274638"/>
            <a:ext cx="109728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 name="Google Shape;18;p53"/>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19"/>
        <p:cNvGrpSpPr/>
        <p:nvPr/>
      </p:nvGrpSpPr>
      <p:grpSpPr>
        <a:xfrm>
          <a:off x="0" y="0"/>
          <a:ext cx="0" cy="0"/>
          <a:chOff x="0" y="0"/>
          <a:chExt cx="0" cy="0"/>
        </a:xfrm>
      </p:grpSpPr>
      <p:pic>
        <p:nvPicPr>
          <p:cNvPr id="20" name="Google Shape;20;p54" descr="Picture 9"/>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21" name="Google Shape;21;p54"/>
          <p:cNvSpPr txBox="1">
            <a:spLocks noGrp="1"/>
          </p:cNvSpPr>
          <p:nvPr>
            <p:ph type="title"/>
          </p:nvPr>
        </p:nvSpPr>
        <p:spPr>
          <a:xfrm>
            <a:off x="609600" y="274638"/>
            <a:ext cx="109728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2" name="Google Shape;22;p54"/>
          <p:cNvSpPr txBox="1">
            <a:spLocks noGrp="1"/>
          </p:cNvSpPr>
          <p:nvPr>
            <p:ph type="body" idx="1"/>
          </p:nvPr>
        </p:nvSpPr>
        <p:spPr>
          <a:xfrm>
            <a:off x="609600" y="1600200"/>
            <a:ext cx="5384800" cy="4525965"/>
          </a:xfrm>
          <a:prstGeom prst="rect">
            <a:avLst/>
          </a:prstGeom>
          <a:noFill/>
          <a:ln>
            <a:noFill/>
          </a:ln>
        </p:spPr>
        <p:txBody>
          <a:bodyPr spcFirstLastPara="1" wrap="square" lIns="45700" tIns="45700" rIns="45700" bIns="45700" anchor="t" anchorCtr="0">
            <a:normAutofit/>
          </a:bodyPr>
          <a:lstStyle>
            <a:lvl1pPr marL="457200" lvl="0" indent="-406400" algn="l">
              <a:lnSpc>
                <a:spcPct val="100000"/>
              </a:lnSpc>
              <a:spcBef>
                <a:spcPts val="600"/>
              </a:spcBef>
              <a:spcAft>
                <a:spcPts val="0"/>
              </a:spcAft>
              <a:buClr>
                <a:srgbClr val="000000"/>
              </a:buClr>
              <a:buSzPts val="2800"/>
              <a:buChar char="•"/>
              <a:defRPr sz="2800"/>
            </a:lvl1pPr>
            <a:lvl2pPr marL="914400" lvl="1" indent="-406400" algn="l">
              <a:lnSpc>
                <a:spcPct val="100000"/>
              </a:lnSpc>
              <a:spcBef>
                <a:spcPts val="600"/>
              </a:spcBef>
              <a:spcAft>
                <a:spcPts val="0"/>
              </a:spcAft>
              <a:buClr>
                <a:srgbClr val="000000"/>
              </a:buClr>
              <a:buSzPts val="2800"/>
              <a:buChar char="–"/>
              <a:defRPr sz="2800"/>
            </a:lvl2pPr>
            <a:lvl3pPr marL="1371600" lvl="2" indent="-406400" algn="l">
              <a:lnSpc>
                <a:spcPct val="100000"/>
              </a:lnSpc>
              <a:spcBef>
                <a:spcPts val="600"/>
              </a:spcBef>
              <a:spcAft>
                <a:spcPts val="0"/>
              </a:spcAft>
              <a:buClr>
                <a:srgbClr val="000000"/>
              </a:buClr>
              <a:buSzPts val="2800"/>
              <a:buChar char="•"/>
              <a:defRPr sz="2800"/>
            </a:lvl3pPr>
            <a:lvl4pPr marL="1828800" lvl="3" indent="-406400" algn="l">
              <a:lnSpc>
                <a:spcPct val="100000"/>
              </a:lnSpc>
              <a:spcBef>
                <a:spcPts val="600"/>
              </a:spcBef>
              <a:spcAft>
                <a:spcPts val="0"/>
              </a:spcAft>
              <a:buClr>
                <a:srgbClr val="000000"/>
              </a:buClr>
              <a:buSzPts val="2800"/>
              <a:buChar char="–"/>
              <a:defRPr sz="2800"/>
            </a:lvl4pPr>
            <a:lvl5pPr marL="2286000" lvl="4" indent="-406400" algn="l">
              <a:lnSpc>
                <a:spcPct val="100000"/>
              </a:lnSpc>
              <a:spcBef>
                <a:spcPts val="600"/>
              </a:spcBef>
              <a:spcAft>
                <a:spcPts val="0"/>
              </a:spcAft>
              <a:buClr>
                <a:srgbClr val="000000"/>
              </a:buClr>
              <a:buSzPts val="2800"/>
              <a:buChar char="»"/>
              <a:defRPr sz="2800"/>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3" name="Google Shape;23;p54"/>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t with Caption">
  <p:cSld name="Content with Caption">
    <p:spTree>
      <p:nvGrpSpPr>
        <p:cNvPr id="1" name="Shape 24"/>
        <p:cNvGrpSpPr/>
        <p:nvPr/>
      </p:nvGrpSpPr>
      <p:grpSpPr>
        <a:xfrm>
          <a:off x="0" y="0"/>
          <a:ext cx="0" cy="0"/>
          <a:chOff x="0" y="0"/>
          <a:chExt cx="0" cy="0"/>
        </a:xfrm>
      </p:grpSpPr>
      <p:pic>
        <p:nvPicPr>
          <p:cNvPr id="25" name="Google Shape;25;p55" descr="Picture 9"/>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26" name="Google Shape;26;p55"/>
          <p:cNvSpPr txBox="1">
            <a:spLocks noGrp="1"/>
          </p:cNvSpPr>
          <p:nvPr>
            <p:ph type="title"/>
          </p:nvPr>
        </p:nvSpPr>
        <p:spPr>
          <a:xfrm>
            <a:off x="609601" y="273050"/>
            <a:ext cx="4011084" cy="1162050"/>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rgbClr val="000000"/>
              </a:buClr>
              <a:buSzPts val="2000"/>
              <a:buFont typeface="Calibri"/>
              <a:buNone/>
              <a:defRPr sz="2000" b="1"/>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55"/>
          <p:cNvSpPr txBox="1">
            <a:spLocks noGrp="1"/>
          </p:cNvSpPr>
          <p:nvPr>
            <p:ph type="body" idx="1"/>
          </p:nvPr>
        </p:nvSpPr>
        <p:spPr>
          <a:xfrm>
            <a:off x="4766733" y="273050"/>
            <a:ext cx="6815667" cy="5853115"/>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8" name="Google Shape;28;p55"/>
          <p:cNvSpPr txBox="1">
            <a:spLocks noGrp="1"/>
          </p:cNvSpPr>
          <p:nvPr>
            <p:ph type="body" idx="2"/>
          </p:nvPr>
        </p:nvSpPr>
        <p:spPr>
          <a:xfrm>
            <a:off x="609599" y="1435101"/>
            <a:ext cx="4011087" cy="4691063"/>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9" name="Google Shape;29;p55"/>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0"/>
        <p:cNvGrpSpPr/>
        <p:nvPr/>
      </p:nvGrpSpPr>
      <p:grpSpPr>
        <a:xfrm>
          <a:off x="0" y="0"/>
          <a:ext cx="0" cy="0"/>
          <a:chOff x="0" y="0"/>
          <a:chExt cx="0" cy="0"/>
        </a:xfrm>
      </p:grpSpPr>
      <p:pic>
        <p:nvPicPr>
          <p:cNvPr id="31" name="Google Shape;31;p56" descr="Google Shape;15;p14"/>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32" name="Google Shape;32;p56"/>
          <p:cNvSpPr txBox="1">
            <a:spLocks noGrp="1"/>
          </p:cNvSpPr>
          <p:nvPr>
            <p:ph type="sldNum" idx="12"/>
          </p:nvPr>
        </p:nvSpPr>
        <p:spPr>
          <a:xfrm>
            <a:off x="11323819" y="6414782"/>
            <a:ext cx="258582" cy="248264"/>
          </a:xfrm>
          <a:prstGeom prst="rect">
            <a:avLst/>
          </a:prstGeom>
          <a:noFill/>
          <a:ln>
            <a:noFill/>
          </a:ln>
        </p:spPr>
        <p:txBody>
          <a:bodyPr spcFirstLastPara="1" wrap="square" lIns="45675" tIns="45675" rIns="45675" bIns="45675"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b="0" i="0" u="none" strike="noStrike" cap="none">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pic>
        <p:nvPicPr>
          <p:cNvPr id="34" name="Google Shape;34;p57" descr="Picture 9"/>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35" name="Google Shape;35;p57"/>
          <p:cNvSpPr txBox="1">
            <a:spLocks noGrp="1"/>
          </p:cNvSpPr>
          <p:nvPr>
            <p:ph type="title"/>
          </p:nvPr>
        </p:nvSpPr>
        <p:spPr>
          <a:xfrm>
            <a:off x="914400" y="2130425"/>
            <a:ext cx="10363200" cy="1470026"/>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6" name="Google Shape;36;p57"/>
          <p:cNvSpPr txBox="1">
            <a:spLocks noGrp="1"/>
          </p:cNvSpPr>
          <p:nvPr>
            <p:ph type="body" idx="1"/>
          </p:nvPr>
        </p:nvSpPr>
        <p:spPr>
          <a:xfrm>
            <a:off x="1828800" y="3886200"/>
            <a:ext cx="8534400" cy="175260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700"/>
              </a:spcBef>
              <a:spcAft>
                <a:spcPts val="0"/>
              </a:spcAft>
              <a:buClr>
                <a:srgbClr val="888888"/>
              </a:buClr>
              <a:buSzPts val="3200"/>
              <a:buFont typeface="Calibri"/>
              <a:buNone/>
              <a:defRPr>
                <a:solidFill>
                  <a:srgbClr val="888888"/>
                </a:solidFill>
              </a:defRPr>
            </a:lvl1pPr>
            <a:lvl2pPr marL="914400" lvl="1" indent="-228600" algn="ctr">
              <a:lnSpc>
                <a:spcPct val="100000"/>
              </a:lnSpc>
              <a:spcBef>
                <a:spcPts val="700"/>
              </a:spcBef>
              <a:spcAft>
                <a:spcPts val="0"/>
              </a:spcAft>
              <a:buClr>
                <a:srgbClr val="888888"/>
              </a:buClr>
              <a:buSzPts val="3200"/>
              <a:buFont typeface="Calibri"/>
              <a:buNone/>
              <a:defRPr>
                <a:solidFill>
                  <a:srgbClr val="888888"/>
                </a:solidFill>
              </a:defRPr>
            </a:lvl2pPr>
            <a:lvl3pPr marL="1371600" lvl="2" indent="-228600" algn="ctr">
              <a:lnSpc>
                <a:spcPct val="100000"/>
              </a:lnSpc>
              <a:spcBef>
                <a:spcPts val="700"/>
              </a:spcBef>
              <a:spcAft>
                <a:spcPts val="0"/>
              </a:spcAft>
              <a:buClr>
                <a:srgbClr val="888888"/>
              </a:buClr>
              <a:buSzPts val="3200"/>
              <a:buFont typeface="Calibri"/>
              <a:buNone/>
              <a:defRPr>
                <a:solidFill>
                  <a:srgbClr val="888888"/>
                </a:solidFill>
              </a:defRPr>
            </a:lvl3pPr>
            <a:lvl4pPr marL="1828800" lvl="3" indent="-228600" algn="ctr">
              <a:lnSpc>
                <a:spcPct val="100000"/>
              </a:lnSpc>
              <a:spcBef>
                <a:spcPts val="700"/>
              </a:spcBef>
              <a:spcAft>
                <a:spcPts val="0"/>
              </a:spcAft>
              <a:buClr>
                <a:srgbClr val="888888"/>
              </a:buClr>
              <a:buSzPts val="3200"/>
              <a:buFont typeface="Calibri"/>
              <a:buNone/>
              <a:defRPr>
                <a:solidFill>
                  <a:srgbClr val="888888"/>
                </a:solidFill>
              </a:defRPr>
            </a:lvl4pPr>
            <a:lvl5pPr marL="2286000" lvl="4" indent="-228600" algn="ctr">
              <a:lnSpc>
                <a:spcPct val="100000"/>
              </a:lnSpc>
              <a:spcBef>
                <a:spcPts val="700"/>
              </a:spcBef>
              <a:spcAft>
                <a:spcPts val="0"/>
              </a:spcAft>
              <a:buClr>
                <a:srgbClr val="888888"/>
              </a:buClr>
              <a:buSzPts val="3200"/>
              <a:buFont typeface="Calibri"/>
              <a:buNone/>
              <a:defRPr>
                <a:solidFill>
                  <a:srgbClr val="888888"/>
                </a:solidFil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7" name="Google Shape;37;p57"/>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38"/>
        <p:cNvGrpSpPr/>
        <p:nvPr/>
      </p:nvGrpSpPr>
      <p:grpSpPr>
        <a:xfrm>
          <a:off x="0" y="0"/>
          <a:ext cx="0" cy="0"/>
          <a:chOff x="0" y="0"/>
          <a:chExt cx="0" cy="0"/>
        </a:xfrm>
      </p:grpSpPr>
      <p:pic>
        <p:nvPicPr>
          <p:cNvPr id="39" name="Google Shape;39;p58" descr="Picture 9"/>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40" name="Google Shape;40;p58"/>
          <p:cNvSpPr txBox="1">
            <a:spLocks noGrp="1"/>
          </p:cNvSpPr>
          <p:nvPr>
            <p:ph type="title"/>
          </p:nvPr>
        </p:nvSpPr>
        <p:spPr>
          <a:xfrm>
            <a:off x="963084" y="4406901"/>
            <a:ext cx="10363201" cy="1362080"/>
          </a:xfrm>
          <a:prstGeom prst="rect">
            <a:avLst/>
          </a:prstGeom>
          <a:noFill/>
          <a:ln>
            <a:noFill/>
          </a:ln>
        </p:spPr>
        <p:txBody>
          <a:bodyPr spcFirstLastPara="1" wrap="square" lIns="45700" tIns="45700" rIns="45700" bIns="45700" anchor="t" anchorCtr="0">
            <a:normAutofit/>
          </a:bodyPr>
          <a:lstStyle>
            <a:lvl1pPr lvl="0" algn="l">
              <a:lnSpc>
                <a:spcPct val="100000"/>
              </a:lnSpc>
              <a:spcBef>
                <a:spcPts val="0"/>
              </a:spcBef>
              <a:spcAft>
                <a:spcPts val="0"/>
              </a:spcAft>
              <a:buClr>
                <a:srgbClr val="000000"/>
              </a:buClr>
              <a:buSzPts val="4000"/>
              <a:buFont typeface="Calibri"/>
              <a:buNone/>
              <a:defRPr sz="4000" b="1" cap="none"/>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1" name="Google Shape;41;p58"/>
          <p:cNvSpPr txBox="1">
            <a:spLocks noGrp="1"/>
          </p:cNvSpPr>
          <p:nvPr>
            <p:ph type="body" idx="1"/>
          </p:nvPr>
        </p:nvSpPr>
        <p:spPr>
          <a:xfrm>
            <a:off x="963084" y="2906713"/>
            <a:ext cx="10363201" cy="1500192"/>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400"/>
              </a:spcBef>
              <a:spcAft>
                <a:spcPts val="0"/>
              </a:spcAft>
              <a:buClr>
                <a:srgbClr val="888888"/>
              </a:buClr>
              <a:buSzPts val="2000"/>
              <a:buFont typeface="Calibri"/>
              <a:buNone/>
              <a:defRPr sz="2000">
                <a:solidFill>
                  <a:srgbClr val="888888"/>
                </a:solidFill>
              </a:defRPr>
            </a:lvl1pPr>
            <a:lvl2pPr marL="914400" lvl="1" indent="-228600" algn="l">
              <a:lnSpc>
                <a:spcPct val="100000"/>
              </a:lnSpc>
              <a:spcBef>
                <a:spcPts val="400"/>
              </a:spcBef>
              <a:spcAft>
                <a:spcPts val="0"/>
              </a:spcAft>
              <a:buClr>
                <a:srgbClr val="888888"/>
              </a:buClr>
              <a:buSzPts val="2000"/>
              <a:buFont typeface="Calibri"/>
              <a:buNone/>
              <a:defRPr sz="2000">
                <a:solidFill>
                  <a:srgbClr val="888888"/>
                </a:solidFill>
              </a:defRPr>
            </a:lvl2pPr>
            <a:lvl3pPr marL="1371600" lvl="2" indent="-228600" algn="l">
              <a:lnSpc>
                <a:spcPct val="100000"/>
              </a:lnSpc>
              <a:spcBef>
                <a:spcPts val="400"/>
              </a:spcBef>
              <a:spcAft>
                <a:spcPts val="0"/>
              </a:spcAft>
              <a:buClr>
                <a:srgbClr val="888888"/>
              </a:buClr>
              <a:buSzPts val="2000"/>
              <a:buFont typeface="Calibri"/>
              <a:buNone/>
              <a:defRPr sz="2000">
                <a:solidFill>
                  <a:srgbClr val="888888"/>
                </a:solidFill>
              </a:defRPr>
            </a:lvl3pPr>
            <a:lvl4pPr marL="1828800" lvl="3" indent="-228600" algn="l">
              <a:lnSpc>
                <a:spcPct val="100000"/>
              </a:lnSpc>
              <a:spcBef>
                <a:spcPts val="400"/>
              </a:spcBef>
              <a:spcAft>
                <a:spcPts val="0"/>
              </a:spcAft>
              <a:buClr>
                <a:srgbClr val="888888"/>
              </a:buClr>
              <a:buSzPts val="2000"/>
              <a:buFont typeface="Calibri"/>
              <a:buNone/>
              <a:defRPr sz="2000">
                <a:solidFill>
                  <a:srgbClr val="888888"/>
                </a:solidFill>
              </a:defRPr>
            </a:lvl4pPr>
            <a:lvl5pPr marL="2286000" lvl="4" indent="-228600" algn="l">
              <a:lnSpc>
                <a:spcPct val="100000"/>
              </a:lnSpc>
              <a:spcBef>
                <a:spcPts val="400"/>
              </a:spcBef>
              <a:spcAft>
                <a:spcPts val="0"/>
              </a:spcAft>
              <a:buClr>
                <a:srgbClr val="888888"/>
              </a:buClr>
              <a:buSzPts val="2000"/>
              <a:buFont typeface="Calibri"/>
              <a:buNone/>
              <a:defRPr sz="2000">
                <a:solidFill>
                  <a:srgbClr val="888888"/>
                </a:solidFil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2" name="Google Shape;42;p58"/>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mparison">
  <p:cSld name="Comparison">
    <p:spTree>
      <p:nvGrpSpPr>
        <p:cNvPr id="1" name="Shape 43"/>
        <p:cNvGrpSpPr/>
        <p:nvPr/>
      </p:nvGrpSpPr>
      <p:grpSpPr>
        <a:xfrm>
          <a:off x="0" y="0"/>
          <a:ext cx="0" cy="0"/>
          <a:chOff x="0" y="0"/>
          <a:chExt cx="0" cy="0"/>
        </a:xfrm>
      </p:grpSpPr>
      <p:pic>
        <p:nvPicPr>
          <p:cNvPr id="44" name="Google Shape;44;p59" descr="Picture 9"/>
          <p:cNvPicPr preferRelativeResize="0"/>
          <p:nvPr/>
        </p:nvPicPr>
        <p:blipFill rotWithShape="1">
          <a:blip r:embed="rId2">
            <a:alphaModFix/>
          </a:blip>
          <a:srcRect/>
          <a:stretch/>
        </p:blipFill>
        <p:spPr>
          <a:xfrm>
            <a:off x="2" y="8810"/>
            <a:ext cx="2272147" cy="731484"/>
          </a:xfrm>
          <a:prstGeom prst="rect">
            <a:avLst/>
          </a:prstGeom>
          <a:noFill/>
          <a:ln>
            <a:noFill/>
          </a:ln>
        </p:spPr>
      </p:pic>
      <p:sp>
        <p:nvSpPr>
          <p:cNvPr id="45" name="Google Shape;45;p59"/>
          <p:cNvSpPr txBox="1">
            <a:spLocks noGrp="1"/>
          </p:cNvSpPr>
          <p:nvPr>
            <p:ph type="title"/>
          </p:nvPr>
        </p:nvSpPr>
        <p:spPr>
          <a:xfrm>
            <a:off x="609600" y="274638"/>
            <a:ext cx="109728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6" name="Google Shape;46;p59"/>
          <p:cNvSpPr txBox="1">
            <a:spLocks noGrp="1"/>
          </p:cNvSpPr>
          <p:nvPr>
            <p:ph type="body" idx="1"/>
          </p:nvPr>
        </p:nvSpPr>
        <p:spPr>
          <a:xfrm>
            <a:off x="609600" y="1535112"/>
            <a:ext cx="5386917" cy="639763"/>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500"/>
              </a:spcBef>
              <a:spcAft>
                <a:spcPts val="0"/>
              </a:spcAft>
              <a:buClr>
                <a:srgbClr val="000000"/>
              </a:buClr>
              <a:buSzPts val="2400"/>
              <a:buFont typeface="Calibri"/>
              <a:buNone/>
              <a:defRPr sz="2400" b="1"/>
            </a:lvl1pPr>
            <a:lvl2pPr marL="914400" lvl="1" indent="-228600" algn="l">
              <a:lnSpc>
                <a:spcPct val="100000"/>
              </a:lnSpc>
              <a:spcBef>
                <a:spcPts val="500"/>
              </a:spcBef>
              <a:spcAft>
                <a:spcPts val="0"/>
              </a:spcAft>
              <a:buClr>
                <a:srgbClr val="000000"/>
              </a:buClr>
              <a:buSzPts val="2400"/>
              <a:buFont typeface="Calibri"/>
              <a:buNone/>
              <a:defRPr sz="2400" b="1"/>
            </a:lvl2pPr>
            <a:lvl3pPr marL="1371600" lvl="2" indent="-228600" algn="l">
              <a:lnSpc>
                <a:spcPct val="100000"/>
              </a:lnSpc>
              <a:spcBef>
                <a:spcPts val="500"/>
              </a:spcBef>
              <a:spcAft>
                <a:spcPts val="0"/>
              </a:spcAft>
              <a:buClr>
                <a:srgbClr val="000000"/>
              </a:buClr>
              <a:buSzPts val="2400"/>
              <a:buFont typeface="Calibri"/>
              <a:buNone/>
              <a:defRPr sz="2400" b="1"/>
            </a:lvl3pPr>
            <a:lvl4pPr marL="1828800" lvl="3" indent="-228600" algn="l">
              <a:lnSpc>
                <a:spcPct val="100000"/>
              </a:lnSpc>
              <a:spcBef>
                <a:spcPts val="500"/>
              </a:spcBef>
              <a:spcAft>
                <a:spcPts val="0"/>
              </a:spcAft>
              <a:buClr>
                <a:srgbClr val="000000"/>
              </a:buClr>
              <a:buSzPts val="2400"/>
              <a:buFont typeface="Calibri"/>
              <a:buNone/>
              <a:defRPr sz="2400" b="1"/>
            </a:lvl4pPr>
            <a:lvl5pPr marL="2286000" lvl="4" indent="-228600" algn="l">
              <a:lnSpc>
                <a:spcPct val="100000"/>
              </a:lnSpc>
              <a:spcBef>
                <a:spcPts val="500"/>
              </a:spcBef>
              <a:spcAft>
                <a:spcPts val="0"/>
              </a:spcAft>
              <a:buClr>
                <a:srgbClr val="000000"/>
              </a:buClr>
              <a:buSzPts val="2400"/>
              <a:buFont typeface="Calibri"/>
              <a:buNone/>
              <a:defRPr sz="2400" b="1"/>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7" name="Google Shape;47;p59"/>
          <p:cNvSpPr txBox="1">
            <a:spLocks noGrp="1"/>
          </p:cNvSpPr>
          <p:nvPr>
            <p:ph type="body" idx="2"/>
          </p:nvPr>
        </p:nvSpPr>
        <p:spPr>
          <a:xfrm>
            <a:off x="6193366" y="1535111"/>
            <a:ext cx="5389040" cy="639768"/>
          </a:xfrm>
          <a:prstGeom prst="rect">
            <a:avLst/>
          </a:prstGeom>
          <a:noFill/>
          <a:ln>
            <a:noFill/>
          </a:ln>
        </p:spPr>
        <p:txBody>
          <a:bodyPr spcFirstLastPara="1" wrap="square" lIns="45700" tIns="45700" rIns="45700" bIns="45700" anchor="b"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8" name="Google Shape;48;p59"/>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50" descr="Picture 9"/>
          <p:cNvPicPr preferRelativeResize="0"/>
          <p:nvPr/>
        </p:nvPicPr>
        <p:blipFill rotWithShape="1">
          <a:blip r:embed="rId12">
            <a:alphaModFix/>
          </a:blip>
          <a:srcRect/>
          <a:stretch/>
        </p:blipFill>
        <p:spPr>
          <a:xfrm>
            <a:off x="2" y="8810"/>
            <a:ext cx="2272147" cy="731484"/>
          </a:xfrm>
          <a:prstGeom prst="rect">
            <a:avLst/>
          </a:prstGeom>
          <a:noFill/>
          <a:ln>
            <a:noFill/>
          </a:ln>
        </p:spPr>
      </p:pic>
      <p:sp>
        <p:nvSpPr>
          <p:cNvPr id="7" name="Google Shape;7;p50"/>
          <p:cNvSpPr txBox="1">
            <a:spLocks noGrp="1"/>
          </p:cNvSpPr>
          <p:nvPr>
            <p:ph type="title"/>
          </p:nvPr>
        </p:nvSpPr>
        <p:spPr>
          <a:xfrm>
            <a:off x="609600" y="274638"/>
            <a:ext cx="10972800" cy="1143001"/>
          </a:xfrm>
          <a:prstGeom prst="rect">
            <a:avLst/>
          </a:prstGeom>
          <a:noFill/>
          <a:ln>
            <a:noFill/>
          </a:ln>
        </p:spPr>
        <p:txBody>
          <a:bodyPr spcFirstLastPara="1" wrap="square" lIns="45700" tIns="45700" rIns="45700" bIns="45700" anchor="ctr" anchorCtr="0">
            <a:normAutofit/>
          </a:bodyPr>
          <a:lstStyle>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8" name="Google Shape;8;p50"/>
          <p:cNvSpPr txBox="1">
            <a:spLocks noGrp="1"/>
          </p:cNvSpPr>
          <p:nvPr>
            <p:ph type="body" idx="1"/>
          </p:nvPr>
        </p:nvSpPr>
        <p:spPr>
          <a:xfrm>
            <a:off x="609600" y="1600200"/>
            <a:ext cx="10972800" cy="4525965"/>
          </a:xfrm>
          <a:prstGeom prst="rect">
            <a:avLst/>
          </a:prstGeom>
          <a:noFill/>
          <a:ln>
            <a:noFill/>
          </a:ln>
        </p:spPr>
        <p:txBody>
          <a:bodyPr spcFirstLastPara="1" wrap="square" lIns="45700" tIns="45700" rIns="45700" bIns="45700" anchor="t" anchorCtr="0">
            <a:normAutofit/>
          </a:bodyPr>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9" name="Google Shape;9;p50"/>
          <p:cNvSpPr txBox="1">
            <a:spLocks noGrp="1"/>
          </p:cNvSpPr>
          <p:nvPr>
            <p:ph type="sldNum" idx="12"/>
          </p:nvPr>
        </p:nvSpPr>
        <p:spPr>
          <a:xfrm>
            <a:off x="11323781" y="6414763"/>
            <a:ext cx="258620" cy="248302"/>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3" Type="http://schemas.openxmlformats.org/officeDocument/2006/relationships/image" Target="../media/image23.jpg"/><Relationship Id="rId18" Type="http://schemas.openxmlformats.org/officeDocument/2006/relationships/image" Target="../media/image28.jp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jpg"/><Relationship Id="rId34" Type="http://schemas.openxmlformats.org/officeDocument/2006/relationships/image" Target="../media/image44.png"/><Relationship Id="rId42"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5" Type="http://schemas.openxmlformats.org/officeDocument/2006/relationships/image" Target="../media/image15.jp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8" Type="http://schemas.openxmlformats.org/officeDocument/2006/relationships/image" Target="../media/image18.jp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mailto:raylow.biz@gmail.com"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sldNum" idx="4294967295"/>
          </p:nvPr>
        </p:nvSpPr>
        <p:spPr>
          <a:xfrm>
            <a:off x="11535598" y="212423"/>
            <a:ext cx="181379" cy="248301"/>
          </a:xfrm>
          <a:prstGeom prst="rect">
            <a:avLst/>
          </a:prstGeom>
          <a:noFill/>
          <a:ln>
            <a:noFill/>
          </a:ln>
        </p:spPr>
        <p:txBody>
          <a:bodyPr spcFirstLastPara="1" wrap="square" lIns="45700" tIns="45700" rIns="45700" bIns="45700" anchor="t" anchorCtr="0">
            <a:spAutoFit/>
          </a:bodyPr>
          <a:lstStyle/>
          <a:p>
            <a:pPr marL="0" lvl="0" indent="0" algn="ct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1</a:t>
            </a:fld>
            <a:endParaRPr sz="1200" b="0" i="0" u="none" strike="noStrike" cap="none">
              <a:solidFill>
                <a:srgbClr val="FFFFFF"/>
              </a:solidFill>
              <a:latin typeface="Calibri"/>
              <a:ea typeface="Calibri"/>
              <a:cs typeface="Calibri"/>
              <a:sym typeface="Calibri"/>
            </a:endParaRPr>
          </a:p>
        </p:txBody>
      </p:sp>
      <p:sp>
        <p:nvSpPr>
          <p:cNvPr id="60" name="Google Shape;60;p1"/>
          <p:cNvSpPr txBox="1"/>
          <p:nvPr/>
        </p:nvSpPr>
        <p:spPr>
          <a:xfrm>
            <a:off x="7004535" y="2615145"/>
            <a:ext cx="4449449" cy="64497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CE000C"/>
              </a:buClr>
              <a:buSzPts val="2000"/>
              <a:buFont typeface="Helvetica Neue"/>
              <a:buNone/>
            </a:pPr>
            <a:r>
              <a:rPr lang="en-US" sz="2000" b="1" i="0" u="none" strike="noStrike" cap="none">
                <a:solidFill>
                  <a:srgbClr val="CE000C"/>
                </a:solidFill>
                <a:latin typeface="Helvetica Neue"/>
                <a:ea typeface="Helvetica Neue"/>
                <a:cs typeface="Helvetica Neue"/>
                <a:sym typeface="Helvetica Neue"/>
              </a:rPr>
              <a:t>Your ICT and Digital Transformation Solutions Provider</a:t>
            </a:r>
            <a:endParaRPr/>
          </a:p>
        </p:txBody>
      </p:sp>
      <p:pic>
        <p:nvPicPr>
          <p:cNvPr id="61" name="Google Shape;61;p1" descr="Picture 24"/>
          <p:cNvPicPr preferRelativeResize="0"/>
          <p:nvPr/>
        </p:nvPicPr>
        <p:blipFill rotWithShape="1">
          <a:blip r:embed="rId3">
            <a:alphaModFix/>
          </a:blip>
          <a:srcRect b="1"/>
          <a:stretch/>
        </p:blipFill>
        <p:spPr>
          <a:xfrm>
            <a:off x="-50344" y="-5"/>
            <a:ext cx="8499058" cy="6870304"/>
          </a:xfrm>
          <a:custGeom>
            <a:avLst/>
            <a:gdLst/>
            <a:ahLst/>
            <a:cxnLst/>
            <a:rect l="l" t="t" r="r" b="b"/>
            <a:pathLst>
              <a:path w="21600" h="21600" extrusionOk="0">
                <a:moveTo>
                  <a:pt x="21600" y="0"/>
                </a:moveTo>
                <a:lnTo>
                  <a:pt x="83" y="57"/>
                </a:lnTo>
                <a:lnTo>
                  <a:pt x="0" y="21569"/>
                </a:lnTo>
                <a:lnTo>
                  <a:pt x="9156" y="21600"/>
                </a:lnTo>
                <a:lnTo>
                  <a:pt x="21600" y="0"/>
                </a:lnTo>
                <a:close/>
              </a:path>
            </a:pathLst>
          </a:custGeom>
          <a:noFill/>
          <a:ln>
            <a:noFill/>
          </a:ln>
        </p:spPr>
      </p:pic>
      <p:sp>
        <p:nvSpPr>
          <p:cNvPr id="62" name="Google Shape;62;p1"/>
          <p:cNvSpPr txBox="1"/>
          <p:nvPr/>
        </p:nvSpPr>
        <p:spPr>
          <a:xfrm>
            <a:off x="6540279" y="4916253"/>
            <a:ext cx="5748733" cy="3962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000"/>
              <a:buFont typeface="Raleway"/>
              <a:buNone/>
            </a:pPr>
            <a:r>
              <a:rPr lang="en-US" sz="2000" b="1" i="0" u="none" strike="noStrike" cap="none">
                <a:solidFill>
                  <a:srgbClr val="000000"/>
                </a:solidFill>
                <a:latin typeface="Raleway"/>
                <a:ea typeface="Raleway"/>
                <a:cs typeface="Raleway"/>
                <a:sym typeface="Raleway"/>
              </a:rPr>
              <a:t>System Development Cost Proposal</a:t>
            </a:r>
            <a:endParaRPr/>
          </a:p>
        </p:txBody>
      </p:sp>
      <p:cxnSp>
        <p:nvCxnSpPr>
          <p:cNvPr id="63" name="Google Shape;63;p1"/>
          <p:cNvCxnSpPr/>
          <p:nvPr/>
        </p:nvCxnSpPr>
        <p:spPr>
          <a:xfrm>
            <a:off x="6113429" y="4150914"/>
            <a:ext cx="5315978" cy="4"/>
          </a:xfrm>
          <a:prstGeom prst="straightConnector1">
            <a:avLst/>
          </a:prstGeom>
          <a:noFill/>
          <a:ln w="19050" cap="flat" cmpd="sng">
            <a:solidFill>
              <a:schemeClr val="accent1"/>
            </a:solidFill>
            <a:prstDash val="solid"/>
            <a:round/>
            <a:headEnd type="none" w="sm" len="sm"/>
            <a:tailEnd type="none" w="sm" len="sm"/>
          </a:ln>
        </p:spPr>
      </p:cxnSp>
      <p:sp>
        <p:nvSpPr>
          <p:cNvPr id="64" name="Google Shape;64;p1"/>
          <p:cNvSpPr/>
          <p:nvPr/>
        </p:nvSpPr>
        <p:spPr>
          <a:xfrm>
            <a:off x="2930349" y="3447286"/>
            <a:ext cx="3022097" cy="3423132"/>
          </a:xfrm>
          <a:custGeom>
            <a:avLst/>
            <a:gdLst/>
            <a:ahLst/>
            <a:cxnLst/>
            <a:rect l="l" t="t" r="r" b="b"/>
            <a:pathLst>
              <a:path w="21600" h="21600" extrusionOk="0">
                <a:moveTo>
                  <a:pt x="17052" y="0"/>
                </a:moveTo>
                <a:lnTo>
                  <a:pt x="21600" y="0"/>
                </a:lnTo>
                <a:lnTo>
                  <a:pt x="4548" y="21600"/>
                </a:lnTo>
                <a:lnTo>
                  <a:pt x="0" y="21600"/>
                </a:lnTo>
                <a:close/>
              </a:path>
            </a:pathLst>
          </a:custGeom>
          <a:solidFill>
            <a:schemeClr val="accent1">
              <a:alpha val="6470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65" name="Google Shape;65;p1"/>
          <p:cNvSpPr txBox="1"/>
          <p:nvPr/>
        </p:nvSpPr>
        <p:spPr>
          <a:xfrm>
            <a:off x="363311" y="957595"/>
            <a:ext cx="6834731" cy="70788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2600"/>
              </a:buClr>
              <a:buSzPts val="4000"/>
              <a:buFont typeface="Lato Black"/>
              <a:buNone/>
            </a:pPr>
            <a:r>
              <a:rPr lang="en-US" sz="4000" b="1" i="0" u="none" strike="noStrike" cap="none">
                <a:solidFill>
                  <a:srgbClr val="FF2600"/>
                </a:solidFill>
                <a:latin typeface="Lato Black"/>
                <a:ea typeface="Lato Black"/>
                <a:cs typeface="Lato Black"/>
                <a:sym typeface="Lato Black"/>
              </a:rPr>
              <a:t>CLOUD ISO</a:t>
            </a:r>
            <a:endParaRPr sz="4000" b="1" i="0" u="none" strike="noStrike" cap="none">
              <a:solidFill>
                <a:srgbClr val="FF2600"/>
              </a:solidFill>
              <a:latin typeface="Lato Black"/>
              <a:ea typeface="Lato Black"/>
              <a:cs typeface="Lato Black"/>
              <a:sym typeface="Lato Black"/>
            </a:endParaRPr>
          </a:p>
        </p:txBody>
      </p:sp>
      <p:pic>
        <p:nvPicPr>
          <p:cNvPr id="66" name="Google Shape;66;p1" descr="Picture 29"/>
          <p:cNvPicPr preferRelativeResize="0"/>
          <p:nvPr/>
        </p:nvPicPr>
        <p:blipFill rotWithShape="1">
          <a:blip r:embed="rId4">
            <a:alphaModFix/>
          </a:blip>
          <a:srcRect/>
          <a:stretch/>
        </p:blipFill>
        <p:spPr>
          <a:xfrm>
            <a:off x="7846331" y="1697215"/>
            <a:ext cx="2765857" cy="647086"/>
          </a:xfrm>
          <a:prstGeom prst="rect">
            <a:avLst/>
          </a:prstGeom>
          <a:noFill/>
          <a:ln>
            <a:noFill/>
          </a:ln>
        </p:spPr>
      </p:pic>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9"/>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10</a:t>
            </a:fld>
            <a:endParaRPr/>
          </a:p>
        </p:txBody>
      </p:sp>
      <p:sp>
        <p:nvSpPr>
          <p:cNvPr id="279" name="Google Shape;279;p19"/>
          <p:cNvSpPr txBox="1"/>
          <p:nvPr/>
        </p:nvSpPr>
        <p:spPr>
          <a:xfrm>
            <a:off x="364987" y="789475"/>
            <a:ext cx="9588600" cy="52320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Form Creation - How It Works!</a:t>
            </a:r>
            <a:endParaRPr sz="2800" u="sng" dirty="0">
              <a:latin typeface="Century Gothic"/>
            </a:endParaRPr>
          </a:p>
        </p:txBody>
      </p:sp>
      <p:graphicFrame>
        <p:nvGraphicFramePr>
          <p:cNvPr id="2" name="Diagram 1">
            <a:extLst>
              <a:ext uri="{FF2B5EF4-FFF2-40B4-BE49-F238E27FC236}">
                <a16:creationId xmlns:a16="http://schemas.microsoft.com/office/drawing/2014/main" id="{2686D136-DED1-8EB5-718B-572544DE384C}"/>
              </a:ext>
            </a:extLst>
          </p:cNvPr>
          <p:cNvGraphicFramePr/>
          <p:nvPr>
            <p:extLst>
              <p:ext uri="{D42A27DB-BD31-4B8C-83A1-F6EECF244321}">
                <p14:modId xmlns:p14="http://schemas.microsoft.com/office/powerpoint/2010/main" val="3346508761"/>
              </p:ext>
            </p:extLst>
          </p:nvPr>
        </p:nvGraphicFramePr>
        <p:xfrm>
          <a:off x="1607457" y="133997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11</a:t>
            </a:fld>
            <a:endParaRPr/>
          </a:p>
        </p:txBody>
      </p:sp>
      <p:sp>
        <p:nvSpPr>
          <p:cNvPr id="256" name="Google Shape;256;p17"/>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Service Team Work Flow</a:t>
            </a:r>
            <a:endParaRPr sz="2800" u="sng" dirty="0">
              <a:latin typeface="Century Gothic"/>
            </a:endParaRPr>
          </a:p>
        </p:txBody>
      </p:sp>
      <p:grpSp>
        <p:nvGrpSpPr>
          <p:cNvPr id="257" name="Google Shape;257;p17"/>
          <p:cNvGrpSpPr/>
          <p:nvPr/>
        </p:nvGrpSpPr>
        <p:grpSpPr>
          <a:xfrm>
            <a:off x="456660" y="1751406"/>
            <a:ext cx="11643666" cy="3822879"/>
            <a:chOff x="-1" y="-1"/>
            <a:chExt cx="11643664" cy="3822878"/>
          </a:xfrm>
        </p:grpSpPr>
        <p:sp>
          <p:nvSpPr>
            <p:cNvPr id="258" name="Google Shape;258;p17"/>
            <p:cNvSpPr/>
            <p:nvPr/>
          </p:nvSpPr>
          <p:spPr>
            <a:xfrm>
              <a:off x="8940524" y="560037"/>
              <a:ext cx="2703139" cy="2703277"/>
            </a:xfrm>
            <a:prstGeom prst="ellipse">
              <a:avLst/>
            </a:prstGeom>
            <a:solidFill>
              <a:schemeClr val="accent2"/>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59" name="Google Shape;259;p17"/>
            <p:cNvGrpSpPr/>
            <p:nvPr/>
          </p:nvGrpSpPr>
          <p:grpSpPr>
            <a:xfrm>
              <a:off x="9030936" y="650161"/>
              <a:ext cx="2523473" cy="2523029"/>
              <a:chOff x="-1" y="-1"/>
              <a:chExt cx="2523472" cy="2523028"/>
            </a:xfrm>
          </p:grpSpPr>
          <p:sp>
            <p:nvSpPr>
              <p:cNvPr id="260" name="Google Shape;260;p17"/>
              <p:cNvSpPr/>
              <p:nvPr/>
            </p:nvSpPr>
            <p:spPr>
              <a:xfrm>
                <a:off x="-1" y="-1"/>
                <a:ext cx="2523472" cy="2523028"/>
              </a:xfrm>
              <a:prstGeom prst="ellipse">
                <a:avLst/>
              </a:prstGeom>
              <a:solidFill>
                <a:srgbClr val="FFFFFF">
                  <a:alpha val="89803"/>
                </a:srgbClr>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61" name="Google Shape;261;p17"/>
              <p:cNvSpPr txBox="1"/>
              <p:nvPr/>
            </p:nvSpPr>
            <p:spPr>
              <a:xfrm>
                <a:off x="360495" y="895791"/>
                <a:ext cx="1802479" cy="731441"/>
              </a:xfrm>
              <a:prstGeom prst="rect">
                <a:avLst/>
              </a:prstGeom>
              <a:noFill/>
              <a:ln>
                <a:noFill/>
              </a:ln>
            </p:spPr>
            <p:txBody>
              <a:bodyPr spcFirstLastPara="1" wrap="square" lIns="33000" tIns="33000" rIns="33000" bIns="33000" anchor="ctr" anchorCtr="0">
                <a:spAutoFit/>
              </a:bodyPr>
              <a:lstStyle/>
              <a:p>
                <a:pPr marL="0" marR="0" lvl="0" indent="0" algn="ctr" rtl="0">
                  <a:lnSpc>
                    <a:spcPct val="90000"/>
                  </a:lnSpc>
                  <a:spcBef>
                    <a:spcPts val="0"/>
                  </a:spcBef>
                  <a:spcAft>
                    <a:spcPts val="0"/>
                  </a:spcAft>
                  <a:buClr>
                    <a:srgbClr val="000000"/>
                  </a:buClr>
                  <a:buSzPts val="2600"/>
                  <a:buFont typeface="Calibri"/>
                  <a:buNone/>
                </a:pPr>
                <a:r>
                  <a:rPr lang="en-US" sz="1600" b="0" i="0" u="none" strike="noStrike" cap="none">
                    <a:solidFill>
                      <a:srgbClr val="000000"/>
                    </a:solidFill>
                    <a:latin typeface="Calibri"/>
                    <a:ea typeface="Calibri"/>
                    <a:cs typeface="Calibri"/>
                    <a:sym typeface="Calibri"/>
                  </a:rPr>
                  <a:t>System track Live location of service person</a:t>
                </a:r>
                <a:endParaRPr sz="1600"/>
              </a:p>
            </p:txBody>
          </p:sp>
        </p:grpSp>
        <p:sp>
          <p:nvSpPr>
            <p:cNvPr id="262" name="Google Shape;262;p17"/>
            <p:cNvSpPr/>
            <p:nvPr/>
          </p:nvSpPr>
          <p:spPr>
            <a:xfrm rot="2700000">
              <a:off x="6135358" y="559847"/>
              <a:ext cx="2703183" cy="2703183"/>
            </a:xfrm>
            <a:custGeom>
              <a:avLst/>
              <a:gdLst/>
              <a:ahLst/>
              <a:cxnLst/>
              <a:rect l="l" t="t"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3"/>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63" name="Google Shape;263;p17"/>
            <p:cNvGrpSpPr/>
            <p:nvPr/>
          </p:nvGrpSpPr>
          <p:grpSpPr>
            <a:xfrm>
              <a:off x="6237385" y="650161"/>
              <a:ext cx="2523473" cy="2523029"/>
              <a:chOff x="-1" y="-1"/>
              <a:chExt cx="2523472" cy="2523028"/>
            </a:xfrm>
          </p:grpSpPr>
          <p:sp>
            <p:nvSpPr>
              <p:cNvPr id="264" name="Google Shape;264;p17"/>
              <p:cNvSpPr/>
              <p:nvPr/>
            </p:nvSpPr>
            <p:spPr>
              <a:xfrm>
                <a:off x="-1" y="-1"/>
                <a:ext cx="2523472" cy="2523028"/>
              </a:xfrm>
              <a:prstGeom prst="ellipse">
                <a:avLst/>
              </a:prstGeom>
              <a:solidFill>
                <a:srgbClr val="FFFFFF">
                  <a:alpha val="89803"/>
                </a:srgbClr>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65" name="Google Shape;265;p17"/>
              <p:cNvSpPr txBox="1"/>
              <p:nvPr/>
            </p:nvSpPr>
            <p:spPr>
              <a:xfrm>
                <a:off x="360495" y="1006592"/>
                <a:ext cx="1802479" cy="509843"/>
              </a:xfrm>
              <a:prstGeom prst="rect">
                <a:avLst/>
              </a:prstGeom>
              <a:noFill/>
              <a:ln>
                <a:noFill/>
              </a:ln>
            </p:spPr>
            <p:txBody>
              <a:bodyPr spcFirstLastPara="1" wrap="square" lIns="33000" tIns="33000" rIns="33000" bIns="33000" anchor="ctr" anchorCtr="0">
                <a:spAutoFit/>
              </a:bodyPr>
              <a:lstStyle/>
              <a:p>
                <a:pPr marL="0" marR="0" lvl="0" indent="0" algn="ctr" rtl="0">
                  <a:lnSpc>
                    <a:spcPct val="90000"/>
                  </a:lnSpc>
                  <a:spcBef>
                    <a:spcPts val="0"/>
                  </a:spcBef>
                  <a:spcAft>
                    <a:spcPts val="0"/>
                  </a:spcAft>
                  <a:buClr>
                    <a:srgbClr val="000000"/>
                  </a:buClr>
                  <a:buSzPts val="2600"/>
                  <a:buFont typeface="Calibri"/>
                  <a:buNone/>
                </a:pPr>
                <a:r>
                  <a:rPr lang="en-US" sz="1600" b="0" i="0" u="none" strike="noStrike" cap="none">
                    <a:solidFill>
                      <a:srgbClr val="000000"/>
                    </a:solidFill>
                    <a:latin typeface="Calibri"/>
                    <a:ea typeface="Calibri"/>
                    <a:cs typeface="Calibri"/>
                    <a:sym typeface="Calibri"/>
                  </a:rPr>
                  <a:t>Receive Customer Signature	</a:t>
                </a:r>
                <a:endParaRPr sz="1600"/>
              </a:p>
            </p:txBody>
          </p:sp>
        </p:grpSp>
        <p:sp>
          <p:nvSpPr>
            <p:cNvPr id="266" name="Google Shape;266;p17"/>
            <p:cNvSpPr/>
            <p:nvPr/>
          </p:nvSpPr>
          <p:spPr>
            <a:xfrm rot="2700000">
              <a:off x="3353398" y="559847"/>
              <a:ext cx="2703183" cy="2703183"/>
            </a:xfrm>
            <a:custGeom>
              <a:avLst/>
              <a:gdLst/>
              <a:ahLst/>
              <a:cxnLst/>
              <a:rect l="l" t="t"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4"/>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67" name="Google Shape;267;p17"/>
            <p:cNvGrpSpPr/>
            <p:nvPr/>
          </p:nvGrpSpPr>
          <p:grpSpPr>
            <a:xfrm>
              <a:off x="3443834" y="650161"/>
              <a:ext cx="2523473" cy="2523029"/>
              <a:chOff x="-1" y="-1"/>
              <a:chExt cx="2523472" cy="2523028"/>
            </a:xfrm>
          </p:grpSpPr>
          <p:sp>
            <p:nvSpPr>
              <p:cNvPr id="268" name="Google Shape;268;p17"/>
              <p:cNvSpPr/>
              <p:nvPr/>
            </p:nvSpPr>
            <p:spPr>
              <a:xfrm>
                <a:off x="-1" y="-1"/>
                <a:ext cx="2523472" cy="2523028"/>
              </a:xfrm>
              <a:prstGeom prst="ellipse">
                <a:avLst/>
              </a:prstGeom>
              <a:solidFill>
                <a:srgbClr val="FFFFFF">
                  <a:alpha val="89803"/>
                </a:srgbClr>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69" name="Google Shape;269;p17"/>
              <p:cNvSpPr txBox="1"/>
              <p:nvPr/>
            </p:nvSpPr>
            <p:spPr>
              <a:xfrm>
                <a:off x="360495" y="895791"/>
                <a:ext cx="1802479" cy="731441"/>
              </a:xfrm>
              <a:prstGeom prst="rect">
                <a:avLst/>
              </a:prstGeom>
              <a:noFill/>
              <a:ln>
                <a:noFill/>
              </a:ln>
            </p:spPr>
            <p:txBody>
              <a:bodyPr spcFirstLastPara="1" wrap="square" lIns="33000" tIns="33000" rIns="33000" bIns="33000" anchor="ctr" anchorCtr="0">
                <a:spAutoFit/>
              </a:bodyPr>
              <a:lstStyle/>
              <a:p>
                <a:pPr marL="0" marR="0" lvl="0" indent="0" algn="ctr" rtl="0">
                  <a:lnSpc>
                    <a:spcPct val="90000"/>
                  </a:lnSpc>
                  <a:spcBef>
                    <a:spcPts val="0"/>
                  </a:spcBef>
                  <a:spcAft>
                    <a:spcPts val="0"/>
                  </a:spcAft>
                  <a:buClr>
                    <a:srgbClr val="000000"/>
                  </a:buClr>
                  <a:buSzPts val="2600"/>
                  <a:buFont typeface="Calibri"/>
                  <a:buNone/>
                </a:pPr>
                <a:r>
                  <a:rPr lang="en-US" sz="1600" b="0" i="0" u="none" strike="noStrike" cap="none">
                    <a:solidFill>
                      <a:srgbClr val="000000"/>
                    </a:solidFill>
                    <a:latin typeface="Calibri"/>
                    <a:ea typeface="Calibri"/>
                    <a:cs typeface="Calibri"/>
                    <a:sym typeface="Calibri"/>
                  </a:rPr>
                  <a:t>Track Check-in and Check-out time	</a:t>
                </a:r>
                <a:endParaRPr sz="1600"/>
              </a:p>
            </p:txBody>
          </p:sp>
        </p:grpSp>
        <p:sp>
          <p:nvSpPr>
            <p:cNvPr id="270" name="Google Shape;270;p17"/>
            <p:cNvSpPr/>
            <p:nvPr/>
          </p:nvSpPr>
          <p:spPr>
            <a:xfrm rot="2700000">
              <a:off x="559847" y="559847"/>
              <a:ext cx="2703183" cy="2703183"/>
            </a:xfrm>
            <a:custGeom>
              <a:avLst/>
              <a:gdLst/>
              <a:ahLst/>
              <a:cxnLst/>
              <a:rect l="l" t="t"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5"/>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71" name="Google Shape;271;p17"/>
            <p:cNvGrpSpPr/>
            <p:nvPr/>
          </p:nvGrpSpPr>
          <p:grpSpPr>
            <a:xfrm>
              <a:off x="650283" y="650161"/>
              <a:ext cx="2523473" cy="2523029"/>
              <a:chOff x="-1" y="-1"/>
              <a:chExt cx="2523472" cy="2523028"/>
            </a:xfrm>
          </p:grpSpPr>
          <p:sp>
            <p:nvSpPr>
              <p:cNvPr id="272" name="Google Shape;272;p17"/>
              <p:cNvSpPr/>
              <p:nvPr/>
            </p:nvSpPr>
            <p:spPr>
              <a:xfrm>
                <a:off x="-1" y="-1"/>
                <a:ext cx="2523472" cy="2523028"/>
              </a:xfrm>
              <a:prstGeom prst="ellipse">
                <a:avLst/>
              </a:prstGeom>
              <a:solidFill>
                <a:srgbClr val="FFFFFF">
                  <a:alpha val="89803"/>
                </a:srgbClr>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73" name="Google Shape;273;p17"/>
              <p:cNvSpPr txBox="1"/>
              <p:nvPr/>
            </p:nvSpPr>
            <p:spPr>
              <a:xfrm>
                <a:off x="360494" y="1117391"/>
                <a:ext cx="1802479" cy="288244"/>
              </a:xfrm>
              <a:prstGeom prst="rect">
                <a:avLst/>
              </a:prstGeom>
              <a:noFill/>
              <a:ln>
                <a:noFill/>
              </a:ln>
            </p:spPr>
            <p:txBody>
              <a:bodyPr spcFirstLastPara="1" wrap="square" lIns="33000" tIns="33000" rIns="33000" bIns="33000" anchor="ctr" anchorCtr="0">
                <a:spAutoFit/>
              </a:bodyPr>
              <a:lstStyle/>
              <a:p>
                <a:pPr marL="0" marR="0" lvl="0" indent="0" algn="ctr" rtl="0">
                  <a:lnSpc>
                    <a:spcPct val="90000"/>
                  </a:lnSpc>
                  <a:spcBef>
                    <a:spcPts val="0"/>
                  </a:spcBef>
                  <a:spcAft>
                    <a:spcPts val="0"/>
                  </a:spcAft>
                  <a:buClr>
                    <a:srgbClr val="000000"/>
                  </a:buClr>
                  <a:buSzPts val="2600"/>
                  <a:buFont typeface="Calibri"/>
                  <a:buNone/>
                </a:pPr>
                <a:r>
                  <a:rPr lang="en-US" sz="1600" b="0" i="0" u="none" strike="noStrike" cap="none">
                    <a:solidFill>
                      <a:srgbClr val="000000"/>
                    </a:solidFill>
                    <a:latin typeface="Calibri"/>
                    <a:ea typeface="Calibri"/>
                    <a:cs typeface="Calibri"/>
                    <a:sym typeface="Calibri"/>
                  </a:rPr>
                  <a:t>Receives Task</a:t>
                </a:r>
                <a:endParaRPr sz="1600"/>
              </a:p>
            </p:txBody>
          </p:sp>
        </p:grpSp>
      </p:gr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12</a:t>
            </a:fld>
            <a:endParaRPr/>
          </a:p>
        </p:txBody>
      </p:sp>
      <p:sp>
        <p:nvSpPr>
          <p:cNvPr id="325" name="Google Shape;325;p20"/>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Risk Register Flow </a:t>
            </a:r>
            <a:endParaRPr sz="2800" u="sng" dirty="0">
              <a:latin typeface="Century Gothic"/>
            </a:endParaRPr>
          </a:p>
        </p:txBody>
      </p:sp>
      <p:grpSp>
        <p:nvGrpSpPr>
          <p:cNvPr id="326" name="Google Shape;326;p20"/>
          <p:cNvGrpSpPr/>
          <p:nvPr/>
        </p:nvGrpSpPr>
        <p:grpSpPr>
          <a:xfrm>
            <a:off x="2685628" y="1276293"/>
            <a:ext cx="6407892" cy="5412237"/>
            <a:chOff x="0" y="0"/>
            <a:chExt cx="6407891" cy="5412235"/>
          </a:xfrm>
        </p:grpSpPr>
        <p:sp>
          <p:nvSpPr>
            <p:cNvPr id="327" name="Google Shape;327;p20"/>
            <p:cNvSpPr/>
            <p:nvPr/>
          </p:nvSpPr>
          <p:spPr>
            <a:xfrm>
              <a:off x="574289" y="193152"/>
              <a:ext cx="5259309" cy="5195056"/>
            </a:xfrm>
            <a:custGeom>
              <a:avLst/>
              <a:gdLst/>
              <a:ahLst/>
              <a:cxnLst/>
              <a:rect l="l" t="t" r="r" b="b"/>
              <a:pathLst>
                <a:path w="19702" h="20595" extrusionOk="0">
                  <a:moveTo>
                    <a:pt x="12006" y="0"/>
                  </a:moveTo>
                  <a:lnTo>
                    <a:pt x="12006" y="0"/>
                  </a:lnTo>
                  <a:cubicBezTo>
                    <a:pt x="17313" y="1259"/>
                    <a:pt x="20651" y="6834"/>
                    <a:pt x="19461" y="12451"/>
                  </a:cubicBezTo>
                  <a:cubicBezTo>
                    <a:pt x="18271" y="18067"/>
                    <a:pt x="13004" y="21600"/>
                    <a:pt x="7696" y="20341"/>
                  </a:cubicBezTo>
                  <a:cubicBezTo>
                    <a:pt x="2389" y="19081"/>
                    <a:pt x="-949" y="13507"/>
                    <a:pt x="241" y="7890"/>
                  </a:cubicBezTo>
                  <a:cubicBezTo>
                    <a:pt x="870" y="4922"/>
                    <a:pt x="2692" y="2393"/>
                    <a:pt x="5231" y="966"/>
                  </a:cubicBezTo>
                  <a:lnTo>
                    <a:pt x="4990" y="358"/>
                  </a:lnTo>
                  <a:lnTo>
                    <a:pt x="6261" y="1128"/>
                  </a:lnTo>
                  <a:lnTo>
                    <a:pt x="5924" y="2711"/>
                  </a:lnTo>
                  <a:lnTo>
                    <a:pt x="5683" y="2104"/>
                  </a:lnTo>
                  <a:lnTo>
                    <a:pt x="5683" y="2104"/>
                  </a:lnTo>
                  <a:cubicBezTo>
                    <a:pt x="1473" y="4540"/>
                    <a:pt x="-73" y="10127"/>
                    <a:pt x="2229" y="14582"/>
                  </a:cubicBezTo>
                  <a:cubicBezTo>
                    <a:pt x="4531" y="19036"/>
                    <a:pt x="9810" y="20673"/>
                    <a:pt x="14019" y="18237"/>
                  </a:cubicBezTo>
                  <a:cubicBezTo>
                    <a:pt x="18229" y="15801"/>
                    <a:pt x="19775" y="10214"/>
                    <a:pt x="17473" y="5759"/>
                  </a:cubicBezTo>
                  <a:cubicBezTo>
                    <a:pt x="16274" y="3439"/>
                    <a:pt x="14190" y="1778"/>
                    <a:pt x="11752" y="1199"/>
                  </a:cubicBezTo>
                  <a:close/>
                </a:path>
              </a:pathLst>
            </a:custGeom>
            <a:solidFill>
              <a:srgbClr val="E8CFCF"/>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328" name="Google Shape;328;p20"/>
            <p:cNvGrpSpPr/>
            <p:nvPr/>
          </p:nvGrpSpPr>
          <p:grpSpPr>
            <a:xfrm>
              <a:off x="2324865" y="0"/>
              <a:ext cx="1758158" cy="879080"/>
              <a:chOff x="0" y="0"/>
              <a:chExt cx="1758157" cy="879079"/>
            </a:xfrm>
          </p:grpSpPr>
          <p:sp>
            <p:nvSpPr>
              <p:cNvPr id="329" name="Google Shape;329;p20"/>
              <p:cNvSpPr/>
              <p:nvPr/>
            </p:nvSpPr>
            <p:spPr>
              <a:xfrm>
                <a:off x="0" y="0"/>
                <a:ext cx="1758157" cy="879079"/>
              </a:xfrm>
              <a:prstGeom prst="roundRect">
                <a:avLst>
                  <a:gd name="adj" fmla="val 16667"/>
                </a:avLst>
              </a:prstGeom>
              <a:gradFill>
                <a:gsLst>
                  <a:gs pos="0">
                    <a:srgbClr val="FEA2A1"/>
                  </a:gs>
                  <a:gs pos="35000">
                    <a:srgbClr val="FFBFBE"/>
                  </a:gs>
                  <a:gs pos="100000">
                    <a:srgbClr val="FEE4E4"/>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30" name="Google Shape;330;p20"/>
              <p:cNvSpPr txBox="1"/>
              <p:nvPr/>
            </p:nvSpPr>
            <p:spPr>
              <a:xfrm>
                <a:off x="42913" y="263357"/>
                <a:ext cx="1672331" cy="352364"/>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dirty="0">
                    <a:solidFill>
                      <a:srgbClr val="000000"/>
                    </a:solidFill>
                    <a:latin typeface="Calibri"/>
                    <a:ea typeface="Calibri"/>
                    <a:cs typeface="Calibri"/>
                    <a:sym typeface="Calibri"/>
                  </a:rPr>
                  <a:t>Find Risk</a:t>
                </a:r>
                <a:endParaRPr sz="1600" dirty="0"/>
              </a:p>
            </p:txBody>
          </p:sp>
        </p:grpSp>
        <p:grpSp>
          <p:nvGrpSpPr>
            <p:cNvPr id="331" name="Google Shape;331;p20"/>
            <p:cNvGrpSpPr/>
            <p:nvPr/>
          </p:nvGrpSpPr>
          <p:grpSpPr>
            <a:xfrm>
              <a:off x="4189265" y="897847"/>
              <a:ext cx="1758158" cy="879080"/>
              <a:chOff x="0" y="0"/>
              <a:chExt cx="1758157" cy="879079"/>
            </a:xfrm>
          </p:grpSpPr>
          <p:sp>
            <p:nvSpPr>
              <p:cNvPr id="332" name="Google Shape;332;p20"/>
              <p:cNvSpPr/>
              <p:nvPr/>
            </p:nvSpPr>
            <p:spPr>
              <a:xfrm>
                <a:off x="0" y="0"/>
                <a:ext cx="1758157" cy="879079"/>
              </a:xfrm>
              <a:prstGeom prst="roundRect">
                <a:avLst>
                  <a:gd name="adj" fmla="val 16667"/>
                </a:avLst>
              </a:prstGeom>
              <a:gradFill>
                <a:gsLst>
                  <a:gs pos="0">
                    <a:srgbClr val="FFB2A3"/>
                  </a:gs>
                  <a:gs pos="35000">
                    <a:srgbClr val="FFC8BE"/>
                  </a:gs>
                  <a:gs pos="100000">
                    <a:srgbClr val="FFEAE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33" name="Google Shape;333;p20"/>
              <p:cNvSpPr txBox="1"/>
              <p:nvPr/>
            </p:nvSpPr>
            <p:spPr>
              <a:xfrm>
                <a:off x="42912" y="263357"/>
                <a:ext cx="1672331" cy="352364"/>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a:solidFill>
                      <a:srgbClr val="000000"/>
                    </a:solidFill>
                    <a:latin typeface="Calibri"/>
                    <a:ea typeface="Calibri"/>
                    <a:cs typeface="Calibri"/>
                    <a:sym typeface="Calibri"/>
                  </a:rPr>
                  <a:t>Check Severity</a:t>
                </a:r>
                <a:endParaRPr sz="1600"/>
              </a:p>
            </p:txBody>
          </p:sp>
        </p:grpSp>
        <p:grpSp>
          <p:nvGrpSpPr>
            <p:cNvPr id="334" name="Google Shape;334;p20"/>
            <p:cNvGrpSpPr/>
            <p:nvPr/>
          </p:nvGrpSpPr>
          <p:grpSpPr>
            <a:xfrm>
              <a:off x="4649733" y="2915290"/>
              <a:ext cx="1758158" cy="879080"/>
              <a:chOff x="0" y="0"/>
              <a:chExt cx="1758157" cy="879079"/>
            </a:xfrm>
          </p:grpSpPr>
          <p:sp>
            <p:nvSpPr>
              <p:cNvPr id="335" name="Google Shape;335;p20"/>
              <p:cNvSpPr/>
              <p:nvPr/>
            </p:nvSpPr>
            <p:spPr>
              <a:xfrm>
                <a:off x="0" y="0"/>
                <a:ext cx="1758157" cy="879079"/>
              </a:xfrm>
              <a:prstGeom prst="roundRect">
                <a:avLst>
                  <a:gd name="adj" fmla="val 16667"/>
                </a:avLst>
              </a:prstGeom>
              <a:gradFill>
                <a:gsLst>
                  <a:gs pos="0">
                    <a:srgbClr val="FFC4A3"/>
                  </a:gs>
                  <a:gs pos="35000">
                    <a:srgbClr val="FFD5BE"/>
                  </a:gs>
                  <a:gs pos="100000">
                    <a:srgbClr val="FFEFE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36" name="Google Shape;336;p20"/>
              <p:cNvSpPr txBox="1"/>
              <p:nvPr/>
            </p:nvSpPr>
            <p:spPr>
              <a:xfrm>
                <a:off x="42912" y="263357"/>
                <a:ext cx="1672331" cy="352364"/>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a:solidFill>
                      <a:srgbClr val="000000"/>
                    </a:solidFill>
                    <a:latin typeface="Calibri"/>
                    <a:ea typeface="Calibri"/>
                    <a:cs typeface="Calibri"/>
                    <a:sym typeface="Calibri"/>
                  </a:rPr>
                  <a:t>Check Occurrence</a:t>
                </a:r>
                <a:endParaRPr sz="1600"/>
              </a:p>
            </p:txBody>
          </p:sp>
        </p:grpSp>
        <p:grpSp>
          <p:nvGrpSpPr>
            <p:cNvPr id="337" name="Google Shape;337;p20"/>
            <p:cNvGrpSpPr/>
            <p:nvPr/>
          </p:nvGrpSpPr>
          <p:grpSpPr>
            <a:xfrm>
              <a:off x="3359528" y="4533155"/>
              <a:ext cx="1758159" cy="879080"/>
              <a:chOff x="0" y="0"/>
              <a:chExt cx="1758157" cy="879079"/>
            </a:xfrm>
          </p:grpSpPr>
          <p:sp>
            <p:nvSpPr>
              <p:cNvPr id="338" name="Google Shape;338;p20"/>
              <p:cNvSpPr/>
              <p:nvPr/>
            </p:nvSpPr>
            <p:spPr>
              <a:xfrm>
                <a:off x="0" y="0"/>
                <a:ext cx="1758157" cy="879079"/>
              </a:xfrm>
              <a:prstGeom prst="roundRect">
                <a:avLst>
                  <a:gd name="adj" fmla="val 16667"/>
                </a:avLst>
              </a:prstGeom>
              <a:gradFill>
                <a:gsLst>
                  <a:gs pos="0">
                    <a:srgbClr val="FFDAA3"/>
                  </a:gs>
                  <a:gs pos="35000">
                    <a:srgbClr val="FFE4BE"/>
                  </a:gs>
                  <a:gs pos="100000">
                    <a:srgbClr val="FFF4E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39" name="Google Shape;339;p20"/>
              <p:cNvSpPr txBox="1"/>
              <p:nvPr/>
            </p:nvSpPr>
            <p:spPr>
              <a:xfrm>
                <a:off x="42913" y="263357"/>
                <a:ext cx="1672331" cy="352364"/>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a:solidFill>
                      <a:srgbClr val="000000"/>
                    </a:solidFill>
                    <a:latin typeface="Calibri"/>
                    <a:ea typeface="Calibri"/>
                    <a:cs typeface="Calibri"/>
                    <a:sym typeface="Calibri"/>
                  </a:rPr>
                  <a:t>Check Detection</a:t>
                </a:r>
                <a:endParaRPr sz="1600"/>
              </a:p>
            </p:txBody>
          </p:sp>
        </p:grpSp>
        <p:grpSp>
          <p:nvGrpSpPr>
            <p:cNvPr id="340" name="Google Shape;340;p20"/>
            <p:cNvGrpSpPr/>
            <p:nvPr/>
          </p:nvGrpSpPr>
          <p:grpSpPr>
            <a:xfrm>
              <a:off x="1290203" y="4533155"/>
              <a:ext cx="1758158" cy="879080"/>
              <a:chOff x="0" y="0"/>
              <a:chExt cx="1758157" cy="879079"/>
            </a:xfrm>
          </p:grpSpPr>
          <p:sp>
            <p:nvSpPr>
              <p:cNvPr id="341" name="Google Shape;341;p20"/>
              <p:cNvSpPr/>
              <p:nvPr/>
            </p:nvSpPr>
            <p:spPr>
              <a:xfrm>
                <a:off x="0" y="0"/>
                <a:ext cx="1758157" cy="879079"/>
              </a:xfrm>
              <a:prstGeom prst="roundRect">
                <a:avLst>
                  <a:gd name="adj" fmla="val 16667"/>
                </a:avLst>
              </a:prstGeom>
              <a:gradFill>
                <a:gsLst>
                  <a:gs pos="0">
                    <a:srgbClr val="FFF2A3"/>
                  </a:gs>
                  <a:gs pos="35000">
                    <a:srgbClr val="FFF5BE"/>
                  </a:gs>
                  <a:gs pos="100000">
                    <a:srgbClr val="FFFBE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42" name="Google Shape;342;p20"/>
              <p:cNvSpPr txBox="1"/>
              <p:nvPr/>
            </p:nvSpPr>
            <p:spPr>
              <a:xfrm>
                <a:off x="42912" y="142846"/>
                <a:ext cx="1672331" cy="593386"/>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a:solidFill>
                      <a:srgbClr val="000000"/>
                    </a:solidFill>
                    <a:latin typeface="Calibri"/>
                    <a:ea typeface="Calibri"/>
                    <a:cs typeface="Calibri"/>
                    <a:sym typeface="Calibri"/>
                  </a:rPr>
                  <a:t>Calculate Risk Scores</a:t>
                </a:r>
                <a:endParaRPr sz="1600"/>
              </a:p>
            </p:txBody>
          </p:sp>
        </p:grpSp>
        <p:grpSp>
          <p:nvGrpSpPr>
            <p:cNvPr id="343" name="Google Shape;343;p20"/>
            <p:cNvGrpSpPr/>
            <p:nvPr/>
          </p:nvGrpSpPr>
          <p:grpSpPr>
            <a:xfrm>
              <a:off x="0" y="2915290"/>
              <a:ext cx="1758158" cy="879080"/>
              <a:chOff x="0" y="0"/>
              <a:chExt cx="1758157" cy="879079"/>
            </a:xfrm>
          </p:grpSpPr>
          <p:sp>
            <p:nvSpPr>
              <p:cNvPr id="344" name="Google Shape;344;p20"/>
              <p:cNvSpPr/>
              <p:nvPr/>
            </p:nvSpPr>
            <p:spPr>
              <a:xfrm>
                <a:off x="0" y="0"/>
                <a:ext cx="1758157" cy="879079"/>
              </a:xfrm>
              <a:prstGeom prst="roundRect">
                <a:avLst>
                  <a:gd name="adj" fmla="val 16667"/>
                </a:avLst>
              </a:prstGeom>
              <a:gradFill>
                <a:gsLst>
                  <a:gs pos="0">
                    <a:srgbClr val="F2FFA3"/>
                  </a:gs>
                  <a:gs pos="35000">
                    <a:srgbClr val="F5FEBF"/>
                  </a:gs>
                  <a:gs pos="100000">
                    <a:srgbClr val="FBFFE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45" name="Google Shape;345;p20"/>
              <p:cNvSpPr txBox="1"/>
              <p:nvPr/>
            </p:nvSpPr>
            <p:spPr>
              <a:xfrm>
                <a:off x="42913" y="142846"/>
                <a:ext cx="1672331" cy="593386"/>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a:solidFill>
                      <a:srgbClr val="000000"/>
                    </a:solidFill>
                    <a:latin typeface="Calibri"/>
                    <a:ea typeface="Calibri"/>
                    <a:cs typeface="Calibri"/>
                    <a:sym typeface="Calibri"/>
                  </a:rPr>
                  <a:t>Check Significant or not</a:t>
                </a:r>
                <a:endParaRPr sz="1600"/>
              </a:p>
            </p:txBody>
          </p:sp>
        </p:grpSp>
        <p:grpSp>
          <p:nvGrpSpPr>
            <p:cNvPr id="346" name="Google Shape;346;p20"/>
            <p:cNvGrpSpPr/>
            <p:nvPr/>
          </p:nvGrpSpPr>
          <p:grpSpPr>
            <a:xfrm>
              <a:off x="460468" y="897847"/>
              <a:ext cx="1758158" cy="879080"/>
              <a:chOff x="0" y="0"/>
              <a:chExt cx="1758157" cy="879079"/>
            </a:xfrm>
          </p:grpSpPr>
          <p:sp>
            <p:nvSpPr>
              <p:cNvPr id="347" name="Google Shape;347;p20"/>
              <p:cNvSpPr/>
              <p:nvPr/>
            </p:nvSpPr>
            <p:spPr>
              <a:xfrm>
                <a:off x="0" y="0"/>
                <a:ext cx="1758157" cy="879079"/>
              </a:xfrm>
              <a:prstGeom prst="roundRect">
                <a:avLst>
                  <a:gd name="adj" fmla="val 16667"/>
                </a:avLst>
              </a:prstGeom>
              <a:gradFill>
                <a:gsLst>
                  <a:gs pos="0">
                    <a:srgbClr val="D9FDA3"/>
                  </a:gs>
                  <a:gs pos="35000">
                    <a:srgbClr val="E4FDBF"/>
                  </a:gs>
                  <a:gs pos="100000">
                    <a:srgbClr val="F4FEE5"/>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48" name="Google Shape;348;p20"/>
              <p:cNvSpPr txBox="1"/>
              <p:nvPr/>
            </p:nvSpPr>
            <p:spPr>
              <a:xfrm>
                <a:off x="42912" y="142846"/>
                <a:ext cx="1672332" cy="593386"/>
              </a:xfrm>
              <a:prstGeom prst="rect">
                <a:avLst/>
              </a:prstGeom>
              <a:noFill/>
              <a:ln>
                <a:noFill/>
              </a:ln>
            </p:spPr>
            <p:txBody>
              <a:bodyPr spcFirstLastPara="1" wrap="square" lIns="64750" tIns="64750" rIns="64750" bIns="64750" anchor="ctr" anchorCtr="0">
                <a:spAutoFit/>
              </a:bodyPr>
              <a:lstStyle/>
              <a:p>
                <a:pPr marL="0" marR="0" lvl="0" indent="0" algn="ctr" rtl="0">
                  <a:lnSpc>
                    <a:spcPct val="90000"/>
                  </a:lnSpc>
                  <a:spcBef>
                    <a:spcPts val="0"/>
                  </a:spcBef>
                  <a:spcAft>
                    <a:spcPts val="0"/>
                  </a:spcAft>
                  <a:buClr>
                    <a:srgbClr val="000000"/>
                  </a:buClr>
                  <a:buSzPts val="1700"/>
                  <a:buFont typeface="Calibri"/>
                  <a:buNone/>
                </a:pPr>
                <a:r>
                  <a:rPr lang="en-US" sz="1600" b="0" i="0" u="none" strike="noStrike" cap="none" dirty="0">
                    <a:solidFill>
                      <a:srgbClr val="000000"/>
                    </a:solidFill>
                    <a:latin typeface="Calibri"/>
                    <a:ea typeface="Calibri"/>
                    <a:cs typeface="Calibri"/>
                    <a:sym typeface="Calibri"/>
                  </a:rPr>
                  <a:t>Provide Mitigation Plan</a:t>
                </a:r>
                <a:endParaRPr sz="1600" dirty="0"/>
              </a:p>
            </p:txBody>
          </p:sp>
        </p:grpSp>
      </p:gr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2"/>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13</a:t>
            </a:fld>
            <a:endParaRPr/>
          </a:p>
        </p:txBody>
      </p:sp>
      <p:sp>
        <p:nvSpPr>
          <p:cNvPr id="385" name="Google Shape;385;p22"/>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Production Flow</a:t>
            </a:r>
            <a:endParaRPr sz="2800" u="sng" dirty="0">
              <a:latin typeface="Century Gothic"/>
            </a:endParaRPr>
          </a:p>
        </p:txBody>
      </p:sp>
      <p:grpSp>
        <p:nvGrpSpPr>
          <p:cNvPr id="386" name="Google Shape;386;p22"/>
          <p:cNvGrpSpPr/>
          <p:nvPr/>
        </p:nvGrpSpPr>
        <p:grpSpPr>
          <a:xfrm>
            <a:off x="351231" y="2070239"/>
            <a:ext cx="11840770" cy="3270376"/>
            <a:chOff x="0" y="0"/>
            <a:chExt cx="11840769" cy="3270374"/>
          </a:xfrm>
        </p:grpSpPr>
        <p:sp>
          <p:nvSpPr>
            <p:cNvPr id="387" name="Google Shape;387;p22"/>
            <p:cNvSpPr/>
            <p:nvPr/>
          </p:nvSpPr>
          <p:spPr>
            <a:xfrm>
              <a:off x="132919" y="551454"/>
              <a:ext cx="11707850" cy="2167467"/>
            </a:xfrm>
            <a:custGeom>
              <a:avLst/>
              <a:gdLst/>
              <a:ahLst/>
              <a:cxnLst/>
              <a:rect l="l" t="t" r="r" b="b"/>
              <a:pathLst>
                <a:path w="21600" h="21600" extrusionOk="0">
                  <a:moveTo>
                    <a:pt x="0" y="5400"/>
                  </a:moveTo>
                  <a:lnTo>
                    <a:pt x="19601" y="5400"/>
                  </a:lnTo>
                  <a:lnTo>
                    <a:pt x="19601" y="0"/>
                  </a:lnTo>
                  <a:lnTo>
                    <a:pt x="21600" y="10800"/>
                  </a:lnTo>
                  <a:lnTo>
                    <a:pt x="19601" y="21600"/>
                  </a:lnTo>
                  <a:lnTo>
                    <a:pt x="19601" y="16200"/>
                  </a:lnTo>
                  <a:lnTo>
                    <a:pt x="0" y="16200"/>
                  </a:lnTo>
                  <a:lnTo>
                    <a:pt x="1000" y="10800"/>
                  </a:lnTo>
                  <a:close/>
                </a:path>
              </a:pathLst>
            </a:custGeom>
            <a:solidFill>
              <a:srgbClr val="CEE2EA"/>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388" name="Google Shape;388;p22"/>
            <p:cNvSpPr txBox="1"/>
            <p:nvPr/>
          </p:nvSpPr>
          <p:spPr>
            <a:xfrm>
              <a:off x="0" y="190413"/>
              <a:ext cx="1601464" cy="902908"/>
            </a:xfrm>
            <a:prstGeom prst="rect">
              <a:avLst/>
            </a:prstGeom>
            <a:noFill/>
            <a:ln>
              <a:noFill/>
            </a:ln>
          </p:spPr>
          <p:txBody>
            <a:bodyPr spcFirstLastPara="1" wrap="square" lIns="113775" tIns="113775" rIns="113775" bIns="113775" anchor="b"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Sales coordinator receives PO</a:t>
              </a:r>
              <a:endParaRPr/>
            </a:p>
          </p:txBody>
        </p:sp>
        <p:sp>
          <p:nvSpPr>
            <p:cNvPr id="389" name="Google Shape;389;p22"/>
            <p:cNvSpPr/>
            <p:nvPr/>
          </p:nvSpPr>
          <p:spPr>
            <a:xfrm>
              <a:off x="425111" y="1364254"/>
              <a:ext cx="541868" cy="541867"/>
            </a:xfrm>
            <a:prstGeom prst="ellipse">
              <a:avLst/>
            </a:prstGeom>
            <a:gradFill>
              <a:gsLst>
                <a:gs pos="0">
                  <a:schemeClr val="accent5"/>
                </a:gs>
                <a:gs pos="35000">
                  <a:schemeClr val="accent5"/>
                </a:gs>
                <a:gs pos="100000">
                  <a:schemeClr val="accent5"/>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390" name="Google Shape;390;p22"/>
            <p:cNvSpPr txBox="1"/>
            <p:nvPr/>
          </p:nvSpPr>
          <p:spPr>
            <a:xfrm>
              <a:off x="1312228" y="2177054"/>
              <a:ext cx="1120336" cy="860235"/>
            </a:xfrm>
            <a:prstGeom prst="rect">
              <a:avLst/>
            </a:prstGeom>
            <a:noFill/>
            <a:ln>
              <a:noFill/>
            </a:ln>
          </p:spPr>
          <p:txBody>
            <a:bodyPr spcFirstLastPara="1" wrap="square" lIns="92450" tIns="92450" rIns="92450" bIns="92450" anchor="t"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Key in Sales order No</a:t>
              </a:r>
              <a:endParaRPr/>
            </a:p>
          </p:txBody>
        </p:sp>
        <p:sp>
          <p:nvSpPr>
            <p:cNvPr id="391" name="Google Shape;391;p22"/>
            <p:cNvSpPr/>
            <p:nvPr/>
          </p:nvSpPr>
          <p:spPr>
            <a:xfrm>
              <a:off x="1601463" y="1364254"/>
              <a:ext cx="541867" cy="541867"/>
            </a:xfrm>
            <a:prstGeom prst="ellipse">
              <a:avLst/>
            </a:prstGeom>
            <a:gradFill>
              <a:gsLst>
                <a:gs pos="0">
                  <a:srgbClr val="49CDBB"/>
                </a:gs>
                <a:gs pos="35000">
                  <a:srgbClr val="49CDBB"/>
                </a:gs>
                <a:gs pos="100000">
                  <a:srgbClr val="49CDBB"/>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392" name="Google Shape;392;p22"/>
            <p:cNvSpPr txBox="1"/>
            <p:nvPr/>
          </p:nvSpPr>
          <p:spPr>
            <a:xfrm>
              <a:off x="2488580" y="0"/>
              <a:ext cx="1120336" cy="1093321"/>
            </a:xfrm>
            <a:prstGeom prst="rect">
              <a:avLst/>
            </a:prstGeom>
            <a:noFill/>
            <a:ln>
              <a:noFill/>
            </a:ln>
          </p:spPr>
          <p:txBody>
            <a:bodyPr spcFirstLastPara="1" wrap="square" lIns="92450" tIns="92450" rIns="92450" bIns="92450" anchor="b"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Enter customer enquiry no and date</a:t>
              </a:r>
              <a:endParaRPr dirty="0"/>
            </a:p>
          </p:txBody>
        </p:sp>
        <p:sp>
          <p:nvSpPr>
            <p:cNvPr id="393" name="Google Shape;393;p22"/>
            <p:cNvSpPr/>
            <p:nvPr/>
          </p:nvSpPr>
          <p:spPr>
            <a:xfrm>
              <a:off x="2777815" y="1364254"/>
              <a:ext cx="541867" cy="541867"/>
            </a:xfrm>
            <a:prstGeom prst="ellipse">
              <a:avLst/>
            </a:prstGeom>
            <a:gradFill>
              <a:gsLst>
                <a:gs pos="0">
                  <a:srgbClr val="48D491"/>
                </a:gs>
                <a:gs pos="35000">
                  <a:srgbClr val="48D491"/>
                </a:gs>
                <a:gs pos="100000">
                  <a:srgbClr val="48D491"/>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394" name="Google Shape;394;p22"/>
            <p:cNvSpPr txBox="1"/>
            <p:nvPr/>
          </p:nvSpPr>
          <p:spPr>
            <a:xfrm>
              <a:off x="3664932" y="2177054"/>
              <a:ext cx="1120335" cy="1093320"/>
            </a:xfrm>
            <a:prstGeom prst="rect">
              <a:avLst/>
            </a:prstGeom>
            <a:noFill/>
            <a:ln>
              <a:noFill/>
            </a:ln>
          </p:spPr>
          <p:txBody>
            <a:bodyPr spcFirstLastPara="1" wrap="square" lIns="92450" tIns="92450" rIns="92450" bIns="92450" anchor="t"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Find planned job and machine</a:t>
              </a:r>
              <a:endParaRPr/>
            </a:p>
          </p:txBody>
        </p:sp>
        <p:sp>
          <p:nvSpPr>
            <p:cNvPr id="395" name="Google Shape;395;p22"/>
            <p:cNvSpPr/>
            <p:nvPr/>
          </p:nvSpPr>
          <p:spPr>
            <a:xfrm>
              <a:off x="3954166" y="1364254"/>
              <a:ext cx="541867" cy="541867"/>
            </a:xfrm>
            <a:prstGeom prst="ellipse">
              <a:avLst/>
            </a:prstGeom>
            <a:gradFill>
              <a:gsLst>
                <a:gs pos="0">
                  <a:srgbClr val="47DA61"/>
                </a:gs>
                <a:gs pos="35000">
                  <a:srgbClr val="47DA61"/>
                </a:gs>
                <a:gs pos="100000">
                  <a:srgbClr val="47DA61"/>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396" name="Google Shape;396;p22"/>
            <p:cNvSpPr txBox="1"/>
            <p:nvPr/>
          </p:nvSpPr>
          <p:spPr>
            <a:xfrm>
              <a:off x="4841284" y="0"/>
              <a:ext cx="1120335" cy="1093320"/>
            </a:xfrm>
            <a:prstGeom prst="rect">
              <a:avLst/>
            </a:prstGeom>
            <a:noFill/>
            <a:ln>
              <a:noFill/>
            </a:ln>
          </p:spPr>
          <p:txBody>
            <a:bodyPr spcFirstLastPara="1" wrap="square" lIns="92450" tIns="92450" rIns="92450" bIns="92450" anchor="b"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Enter operator (employee no)</a:t>
              </a:r>
              <a:endParaRPr/>
            </a:p>
          </p:txBody>
        </p:sp>
        <p:sp>
          <p:nvSpPr>
            <p:cNvPr id="397" name="Google Shape;397;p22"/>
            <p:cNvSpPr/>
            <p:nvPr/>
          </p:nvSpPr>
          <p:spPr>
            <a:xfrm>
              <a:off x="5130518" y="1364254"/>
              <a:ext cx="541867" cy="541867"/>
            </a:xfrm>
            <a:prstGeom prst="ellipse">
              <a:avLst/>
            </a:prstGeom>
            <a:gradFill>
              <a:gsLst>
                <a:gs pos="0">
                  <a:srgbClr val="60E146"/>
                </a:gs>
                <a:gs pos="35000">
                  <a:srgbClr val="60E146"/>
                </a:gs>
                <a:gs pos="100000">
                  <a:srgbClr val="60E14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398" name="Google Shape;398;p22"/>
            <p:cNvSpPr txBox="1"/>
            <p:nvPr/>
          </p:nvSpPr>
          <p:spPr>
            <a:xfrm>
              <a:off x="5854640" y="2177054"/>
              <a:ext cx="1465587" cy="627151"/>
            </a:xfrm>
            <a:prstGeom prst="rect">
              <a:avLst/>
            </a:prstGeom>
            <a:noFill/>
            <a:ln>
              <a:noFill/>
            </a:ln>
          </p:spPr>
          <p:txBody>
            <a:bodyPr spcFirstLastPara="1" wrap="square" lIns="92450" tIns="92450" rIns="92450" bIns="92450" anchor="t"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Enter Start and Complete date</a:t>
              </a:r>
              <a:endParaRPr/>
            </a:p>
          </p:txBody>
        </p:sp>
        <p:sp>
          <p:nvSpPr>
            <p:cNvPr id="399" name="Google Shape;399;p22"/>
            <p:cNvSpPr/>
            <p:nvPr/>
          </p:nvSpPr>
          <p:spPr>
            <a:xfrm>
              <a:off x="6306869" y="1364254"/>
              <a:ext cx="541867" cy="541867"/>
            </a:xfrm>
            <a:prstGeom prst="ellipse">
              <a:avLst/>
            </a:prstGeom>
            <a:gradFill>
              <a:gsLst>
                <a:gs pos="0">
                  <a:srgbClr val="98E746"/>
                </a:gs>
                <a:gs pos="35000">
                  <a:srgbClr val="98E746"/>
                </a:gs>
                <a:gs pos="100000">
                  <a:srgbClr val="98E74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400" name="Google Shape;400;p22"/>
            <p:cNvSpPr txBox="1"/>
            <p:nvPr/>
          </p:nvSpPr>
          <p:spPr>
            <a:xfrm>
              <a:off x="7193987" y="466170"/>
              <a:ext cx="1120335" cy="627151"/>
            </a:xfrm>
            <a:prstGeom prst="rect">
              <a:avLst/>
            </a:prstGeom>
            <a:noFill/>
            <a:ln>
              <a:noFill/>
            </a:ln>
          </p:spPr>
          <p:txBody>
            <a:bodyPr spcFirstLastPara="1" wrap="square" lIns="92450" tIns="92450" rIns="92450" bIns="92450" anchor="b"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Enter downtime</a:t>
              </a:r>
              <a:endParaRPr/>
            </a:p>
          </p:txBody>
        </p:sp>
        <p:sp>
          <p:nvSpPr>
            <p:cNvPr id="401" name="Google Shape;401;p22"/>
            <p:cNvSpPr/>
            <p:nvPr/>
          </p:nvSpPr>
          <p:spPr>
            <a:xfrm>
              <a:off x="7483221" y="1364254"/>
              <a:ext cx="541867" cy="541867"/>
            </a:xfrm>
            <a:prstGeom prst="ellipse">
              <a:avLst/>
            </a:prstGeom>
            <a:gradFill>
              <a:gsLst>
                <a:gs pos="0">
                  <a:srgbClr val="D5EC46"/>
                </a:gs>
                <a:gs pos="35000">
                  <a:srgbClr val="D5EC46"/>
                </a:gs>
                <a:gs pos="100000">
                  <a:srgbClr val="D5EC4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402" name="Google Shape;402;p22"/>
            <p:cNvSpPr txBox="1"/>
            <p:nvPr/>
          </p:nvSpPr>
          <p:spPr>
            <a:xfrm>
              <a:off x="8314321" y="2177054"/>
              <a:ext cx="1336831" cy="860235"/>
            </a:xfrm>
            <a:prstGeom prst="rect">
              <a:avLst/>
            </a:prstGeom>
            <a:noFill/>
            <a:ln>
              <a:noFill/>
            </a:ln>
          </p:spPr>
          <p:txBody>
            <a:bodyPr spcFirstLastPara="1" wrap="square" lIns="92450" tIns="92450" rIns="92450" bIns="92450" anchor="t"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Fill Maintenance Form</a:t>
              </a:r>
              <a:endParaRPr/>
            </a:p>
          </p:txBody>
        </p:sp>
        <p:sp>
          <p:nvSpPr>
            <p:cNvPr id="403" name="Google Shape;403;p22"/>
            <p:cNvSpPr/>
            <p:nvPr/>
          </p:nvSpPr>
          <p:spPr>
            <a:xfrm>
              <a:off x="8659572" y="1364254"/>
              <a:ext cx="541867" cy="541867"/>
            </a:xfrm>
            <a:prstGeom prst="ellipse">
              <a:avLst/>
            </a:prstGeom>
            <a:gradFill>
              <a:gsLst>
                <a:gs pos="0">
                  <a:srgbClr val="F2CF46"/>
                </a:gs>
                <a:gs pos="35000">
                  <a:srgbClr val="F2CF46"/>
                </a:gs>
                <a:gs pos="100000">
                  <a:srgbClr val="F2CF4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404" name="Google Shape;404;p22"/>
            <p:cNvSpPr txBox="1"/>
            <p:nvPr/>
          </p:nvSpPr>
          <p:spPr>
            <a:xfrm>
              <a:off x="9546690" y="233085"/>
              <a:ext cx="1120335" cy="860236"/>
            </a:xfrm>
            <a:prstGeom prst="rect">
              <a:avLst/>
            </a:prstGeom>
            <a:noFill/>
            <a:ln>
              <a:noFill/>
            </a:ln>
          </p:spPr>
          <p:txBody>
            <a:bodyPr spcFirstLastPara="1" wrap="square" lIns="92450" tIns="92450" rIns="92450" bIns="92450" anchor="b" anchorCtr="0">
              <a:sp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Enter Breakdown Time</a:t>
              </a:r>
              <a:endParaRPr/>
            </a:p>
          </p:txBody>
        </p:sp>
        <p:sp>
          <p:nvSpPr>
            <p:cNvPr id="405" name="Google Shape;405;p22"/>
            <p:cNvSpPr/>
            <p:nvPr/>
          </p:nvSpPr>
          <p:spPr>
            <a:xfrm>
              <a:off x="9835924" y="1364254"/>
              <a:ext cx="541867" cy="541867"/>
            </a:xfrm>
            <a:prstGeom prst="ellipse">
              <a:avLst/>
            </a:prstGeom>
            <a:gradFill>
              <a:gsLst>
                <a:gs pos="0">
                  <a:schemeClr val="accent6"/>
                </a:gs>
                <a:gs pos="35000">
                  <a:schemeClr val="accent6"/>
                </a:gs>
                <a:gs pos="100000">
                  <a:schemeClr val="accent6"/>
                </a:gs>
              </a:gsLst>
              <a:lin ang="16200000" scaled="0"/>
            </a:gra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1"/>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14</a:t>
            </a:fld>
            <a:endParaRPr/>
          </a:p>
        </p:txBody>
      </p:sp>
      <p:sp>
        <p:nvSpPr>
          <p:cNvPr id="354" name="Google Shape;354;p21"/>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Quality Control Flow</a:t>
            </a:r>
            <a:endParaRPr sz="2800" u="sng" dirty="0">
              <a:latin typeface="Century Gothic"/>
            </a:endParaRPr>
          </a:p>
        </p:txBody>
      </p:sp>
      <p:grpSp>
        <p:nvGrpSpPr>
          <p:cNvPr id="355" name="Google Shape;355;p21"/>
          <p:cNvGrpSpPr/>
          <p:nvPr/>
        </p:nvGrpSpPr>
        <p:grpSpPr>
          <a:xfrm>
            <a:off x="3608331" y="560912"/>
            <a:ext cx="5850152" cy="6199117"/>
            <a:chOff x="0" y="0"/>
            <a:chExt cx="5850150" cy="6199116"/>
          </a:xfrm>
        </p:grpSpPr>
        <p:grpSp>
          <p:nvGrpSpPr>
            <p:cNvPr id="356" name="Google Shape;356;p21"/>
            <p:cNvGrpSpPr/>
            <p:nvPr/>
          </p:nvGrpSpPr>
          <p:grpSpPr>
            <a:xfrm>
              <a:off x="2988667" y="318665"/>
              <a:ext cx="2313051" cy="2670881"/>
              <a:chOff x="0" y="0"/>
              <a:chExt cx="2313050" cy="2670880"/>
            </a:xfrm>
          </p:grpSpPr>
          <p:sp>
            <p:nvSpPr>
              <p:cNvPr id="357" name="Google Shape;357;p21"/>
              <p:cNvSpPr/>
              <p:nvPr/>
            </p:nvSpPr>
            <p:spPr>
              <a:xfrm>
                <a:off x="0" y="0"/>
                <a:ext cx="2313050" cy="2670880"/>
              </a:xfrm>
              <a:custGeom>
                <a:avLst/>
                <a:gdLst/>
                <a:ahLst/>
                <a:cxnLst/>
                <a:rect l="l" t="t" r="r" b="b"/>
                <a:pathLst>
                  <a:path w="21600" h="21600" extrusionOk="0">
                    <a:moveTo>
                      <a:pt x="0" y="0"/>
                    </a:moveTo>
                    <a:cubicBezTo>
                      <a:pt x="8911" y="0"/>
                      <a:pt x="17145" y="4117"/>
                      <a:pt x="21600" y="10800"/>
                    </a:cubicBezTo>
                    <a:lnTo>
                      <a:pt x="0" y="21600"/>
                    </a:lnTo>
                    <a:close/>
                  </a:path>
                </a:pathLst>
              </a:custGeom>
              <a:solidFill>
                <a:schemeClr val="accent2"/>
              </a:soli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58" name="Google Shape;358;p21"/>
              <p:cNvSpPr txBox="1"/>
              <p:nvPr/>
            </p:nvSpPr>
            <p:spPr>
              <a:xfrm>
                <a:off x="127184" y="982045"/>
                <a:ext cx="1399032" cy="481670"/>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Clr>
                    <a:srgbClr val="000000"/>
                  </a:buClr>
                  <a:buSzPts val="1500"/>
                  <a:buFont typeface="Calibri"/>
                  <a:buNone/>
                </a:pPr>
                <a:r>
                  <a:rPr lang="en-US" sz="1600" b="0" i="0" u="none" strike="noStrike" cap="none">
                    <a:solidFill>
                      <a:srgbClr val="000000"/>
                    </a:solidFill>
                    <a:latin typeface="Calibri"/>
                    <a:ea typeface="Calibri"/>
                    <a:cs typeface="Calibri"/>
                    <a:sym typeface="Calibri"/>
                  </a:rPr>
                  <a:t>1. Customer gets OQC Form</a:t>
                </a:r>
                <a:endParaRPr sz="1600"/>
              </a:p>
            </p:txBody>
          </p:sp>
        </p:grpSp>
        <p:grpSp>
          <p:nvGrpSpPr>
            <p:cNvPr id="359" name="Google Shape;359;p21"/>
            <p:cNvGrpSpPr/>
            <p:nvPr/>
          </p:nvGrpSpPr>
          <p:grpSpPr>
            <a:xfrm>
              <a:off x="3052260" y="1764118"/>
              <a:ext cx="2670879" cy="2670881"/>
              <a:chOff x="0" y="0"/>
              <a:chExt cx="2670878" cy="2670880"/>
            </a:xfrm>
          </p:grpSpPr>
          <p:sp>
            <p:nvSpPr>
              <p:cNvPr id="360" name="Google Shape;360;p21"/>
              <p:cNvSpPr/>
              <p:nvPr/>
            </p:nvSpPr>
            <p:spPr>
              <a:xfrm>
                <a:off x="0" y="0"/>
                <a:ext cx="2670878" cy="2670880"/>
              </a:xfrm>
              <a:custGeom>
                <a:avLst/>
                <a:gdLst/>
                <a:ahLst/>
                <a:cxnLst/>
                <a:rect l="l" t="t" r="r" b="b"/>
                <a:pathLst>
                  <a:path w="20677" h="21600" extrusionOk="0">
                    <a:moveTo>
                      <a:pt x="17906" y="0"/>
                    </a:moveTo>
                    <a:cubicBezTo>
                      <a:pt x="21600" y="6683"/>
                      <a:pt x="21600" y="14917"/>
                      <a:pt x="17906" y="21600"/>
                    </a:cubicBezTo>
                    <a:lnTo>
                      <a:pt x="0" y="10800"/>
                    </a:lnTo>
                    <a:close/>
                  </a:path>
                </a:pathLst>
              </a:custGeom>
              <a:solidFill>
                <a:srgbClr val="BF6F4F"/>
              </a:soli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61" name="Google Shape;361;p21"/>
              <p:cNvSpPr txBox="1"/>
              <p:nvPr/>
            </p:nvSpPr>
            <p:spPr>
              <a:xfrm>
                <a:off x="953885" y="1110503"/>
                <a:ext cx="1462625" cy="481670"/>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Clr>
                    <a:srgbClr val="000000"/>
                  </a:buClr>
                  <a:buSzPts val="1500"/>
                  <a:buFont typeface="Calibri"/>
                  <a:buNone/>
                </a:pPr>
                <a:r>
                  <a:rPr lang="en-US" sz="1600" b="0" i="0" u="none" strike="noStrike" cap="none">
                    <a:solidFill>
                      <a:srgbClr val="000000"/>
                    </a:solidFill>
                    <a:latin typeface="Calibri"/>
                    <a:ea typeface="Calibri"/>
                    <a:cs typeface="Calibri"/>
                    <a:sym typeface="Calibri"/>
                  </a:rPr>
                  <a:t>2. Customer Inspects things</a:t>
                </a:r>
                <a:endParaRPr sz="1600"/>
              </a:p>
            </p:txBody>
          </p:sp>
        </p:grpSp>
        <p:grpSp>
          <p:nvGrpSpPr>
            <p:cNvPr id="362" name="Google Shape;362;p21"/>
            <p:cNvGrpSpPr/>
            <p:nvPr/>
          </p:nvGrpSpPr>
          <p:grpSpPr>
            <a:xfrm>
              <a:off x="2988667" y="3209573"/>
              <a:ext cx="2313051" cy="2670880"/>
              <a:chOff x="0" y="0"/>
              <a:chExt cx="2313050" cy="2670879"/>
            </a:xfrm>
          </p:grpSpPr>
          <p:sp>
            <p:nvSpPr>
              <p:cNvPr id="363" name="Google Shape;363;p21"/>
              <p:cNvSpPr/>
              <p:nvPr/>
            </p:nvSpPr>
            <p:spPr>
              <a:xfrm>
                <a:off x="0" y="0"/>
                <a:ext cx="2313050" cy="2670879"/>
              </a:xfrm>
              <a:custGeom>
                <a:avLst/>
                <a:gdLst/>
                <a:ahLst/>
                <a:cxnLst/>
                <a:rect l="l" t="t" r="r" b="b"/>
                <a:pathLst>
                  <a:path w="21600" h="21600" extrusionOk="0">
                    <a:moveTo>
                      <a:pt x="21600" y="10800"/>
                    </a:moveTo>
                    <a:cubicBezTo>
                      <a:pt x="17145" y="17483"/>
                      <a:pt x="8911" y="21600"/>
                      <a:pt x="0" y="21600"/>
                    </a:cubicBezTo>
                    <a:lnTo>
                      <a:pt x="0" y="0"/>
                    </a:lnTo>
                    <a:close/>
                  </a:path>
                </a:pathLst>
              </a:custGeom>
              <a:solidFill>
                <a:srgbClr val="BE8D52"/>
              </a:soli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64" name="Google Shape;364;p21"/>
              <p:cNvSpPr txBox="1"/>
              <p:nvPr/>
            </p:nvSpPr>
            <p:spPr>
              <a:xfrm>
                <a:off x="127185" y="1238959"/>
                <a:ext cx="1399031" cy="481670"/>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Clr>
                    <a:srgbClr val="000000"/>
                  </a:buClr>
                  <a:buSzPts val="1500"/>
                  <a:buFont typeface="Calibri"/>
                  <a:buNone/>
                </a:pPr>
                <a:r>
                  <a:rPr lang="en-US" sz="1600" b="0" i="0" u="none" strike="noStrike" cap="none">
                    <a:solidFill>
                      <a:srgbClr val="000000"/>
                    </a:solidFill>
                    <a:latin typeface="Calibri"/>
                    <a:ea typeface="Calibri"/>
                    <a:cs typeface="Calibri"/>
                    <a:sym typeface="Calibri"/>
                  </a:rPr>
                  <a:t>3. Update QC Pass or Fail</a:t>
                </a:r>
                <a:endParaRPr sz="1600"/>
              </a:p>
            </p:txBody>
          </p:sp>
        </p:grpSp>
        <p:grpSp>
          <p:nvGrpSpPr>
            <p:cNvPr id="365" name="Google Shape;365;p21"/>
            <p:cNvGrpSpPr/>
            <p:nvPr/>
          </p:nvGrpSpPr>
          <p:grpSpPr>
            <a:xfrm>
              <a:off x="548434" y="3209573"/>
              <a:ext cx="2313051" cy="2670880"/>
              <a:chOff x="0" y="0"/>
              <a:chExt cx="2313050" cy="2670879"/>
            </a:xfrm>
          </p:grpSpPr>
          <p:sp>
            <p:nvSpPr>
              <p:cNvPr id="366" name="Google Shape;366;p21"/>
              <p:cNvSpPr/>
              <p:nvPr/>
            </p:nvSpPr>
            <p:spPr>
              <a:xfrm>
                <a:off x="0" y="0"/>
                <a:ext cx="2313050" cy="2670879"/>
              </a:xfrm>
              <a:custGeom>
                <a:avLst/>
                <a:gdLst/>
                <a:ahLst/>
                <a:cxnLst/>
                <a:rect l="l" t="t" r="r" b="b"/>
                <a:pathLst>
                  <a:path w="21600" h="21600" extrusionOk="0">
                    <a:moveTo>
                      <a:pt x="21600" y="21600"/>
                    </a:moveTo>
                    <a:cubicBezTo>
                      <a:pt x="12689" y="21600"/>
                      <a:pt x="4455" y="17483"/>
                      <a:pt x="0" y="10800"/>
                    </a:cubicBezTo>
                    <a:lnTo>
                      <a:pt x="21600" y="0"/>
                    </a:lnTo>
                    <a:close/>
                  </a:path>
                </a:pathLst>
              </a:custGeom>
              <a:solidFill>
                <a:srgbClr val="BDA954"/>
              </a:soli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67" name="Google Shape;367;p21"/>
              <p:cNvSpPr txBox="1"/>
              <p:nvPr/>
            </p:nvSpPr>
            <p:spPr>
              <a:xfrm>
                <a:off x="786832" y="1128159"/>
                <a:ext cx="1399032" cy="703269"/>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Clr>
                    <a:srgbClr val="000000"/>
                  </a:buClr>
                  <a:buSzPts val="1500"/>
                  <a:buFont typeface="Calibri"/>
                  <a:buNone/>
                </a:pPr>
                <a:r>
                  <a:rPr lang="en-US" sz="1600" b="0" i="0" u="none" strike="noStrike" cap="none">
                    <a:solidFill>
                      <a:srgbClr val="000000"/>
                    </a:solidFill>
                    <a:latin typeface="Calibri"/>
                    <a:ea typeface="Calibri"/>
                    <a:cs typeface="Calibri"/>
                    <a:sym typeface="Calibri"/>
                  </a:rPr>
                  <a:t>4. OQC Log is updated automatically</a:t>
                </a:r>
                <a:endParaRPr sz="1600"/>
              </a:p>
            </p:txBody>
          </p:sp>
        </p:grpSp>
        <p:grpSp>
          <p:nvGrpSpPr>
            <p:cNvPr id="368" name="Google Shape;368;p21"/>
            <p:cNvGrpSpPr/>
            <p:nvPr/>
          </p:nvGrpSpPr>
          <p:grpSpPr>
            <a:xfrm>
              <a:off x="127012" y="1764118"/>
              <a:ext cx="2670880" cy="2670881"/>
              <a:chOff x="0" y="0"/>
              <a:chExt cx="2670879" cy="2670880"/>
            </a:xfrm>
          </p:grpSpPr>
          <p:sp>
            <p:nvSpPr>
              <p:cNvPr id="369" name="Google Shape;369;p21"/>
              <p:cNvSpPr/>
              <p:nvPr/>
            </p:nvSpPr>
            <p:spPr>
              <a:xfrm>
                <a:off x="0" y="0"/>
                <a:ext cx="2670879" cy="2670880"/>
              </a:xfrm>
              <a:custGeom>
                <a:avLst/>
                <a:gdLst/>
                <a:ahLst/>
                <a:cxnLst/>
                <a:rect l="l" t="t" r="r" b="b"/>
                <a:pathLst>
                  <a:path w="20677" h="21600" extrusionOk="0">
                    <a:moveTo>
                      <a:pt x="2771" y="21600"/>
                    </a:moveTo>
                    <a:cubicBezTo>
                      <a:pt x="-923" y="14917"/>
                      <a:pt x="-923" y="6683"/>
                      <a:pt x="2771" y="0"/>
                    </a:cubicBezTo>
                    <a:lnTo>
                      <a:pt x="20677" y="10800"/>
                    </a:lnTo>
                    <a:close/>
                  </a:path>
                </a:pathLst>
              </a:custGeom>
              <a:solidFill>
                <a:srgbClr val="B5BC57"/>
              </a:soli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70" name="Google Shape;370;p21"/>
              <p:cNvSpPr txBox="1"/>
              <p:nvPr/>
            </p:nvSpPr>
            <p:spPr>
              <a:xfrm>
                <a:off x="254368" y="778104"/>
                <a:ext cx="1462625" cy="1146468"/>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Clr>
                    <a:srgbClr val="000000"/>
                  </a:buClr>
                  <a:buSzPts val="1500"/>
                  <a:buFont typeface="Calibri"/>
                  <a:buNone/>
                </a:pPr>
                <a:r>
                  <a:rPr lang="en-US" sz="1600" b="0" i="0" u="none" strike="noStrike" cap="none" dirty="0">
                    <a:solidFill>
                      <a:srgbClr val="000000"/>
                    </a:solidFill>
                    <a:latin typeface="Calibri"/>
                    <a:ea typeface="Calibri"/>
                    <a:cs typeface="Calibri"/>
                    <a:sym typeface="Calibri"/>
                  </a:rPr>
                  <a:t>5. Calculate OQC Pass score (10 out of 10 is 100%, 8 out of 10 is 80%)</a:t>
                </a:r>
                <a:endParaRPr sz="1600" dirty="0"/>
              </a:p>
            </p:txBody>
          </p:sp>
        </p:grpSp>
        <p:grpSp>
          <p:nvGrpSpPr>
            <p:cNvPr id="371" name="Google Shape;371;p21"/>
            <p:cNvGrpSpPr/>
            <p:nvPr/>
          </p:nvGrpSpPr>
          <p:grpSpPr>
            <a:xfrm>
              <a:off x="548434" y="318664"/>
              <a:ext cx="2313051" cy="2670882"/>
              <a:chOff x="0" y="0"/>
              <a:chExt cx="2313050" cy="2670880"/>
            </a:xfrm>
          </p:grpSpPr>
          <p:sp>
            <p:nvSpPr>
              <p:cNvPr id="372" name="Google Shape;372;p21"/>
              <p:cNvSpPr/>
              <p:nvPr/>
            </p:nvSpPr>
            <p:spPr>
              <a:xfrm>
                <a:off x="0" y="0"/>
                <a:ext cx="2313050" cy="2670880"/>
              </a:xfrm>
              <a:custGeom>
                <a:avLst/>
                <a:gdLst/>
                <a:ahLst/>
                <a:cxnLst/>
                <a:rect l="l" t="t" r="r" b="b"/>
                <a:pathLst>
                  <a:path w="21600" h="21600" extrusionOk="0">
                    <a:moveTo>
                      <a:pt x="0" y="10800"/>
                    </a:moveTo>
                    <a:cubicBezTo>
                      <a:pt x="4455" y="4117"/>
                      <a:pt x="12689" y="0"/>
                      <a:pt x="21600" y="0"/>
                    </a:cubicBezTo>
                    <a:lnTo>
                      <a:pt x="21600" y="21600"/>
                    </a:lnTo>
                    <a:close/>
                  </a:path>
                </a:pathLst>
              </a:custGeom>
              <a:solidFill>
                <a:schemeClr val="accent3"/>
              </a:solidFill>
              <a:ln>
                <a:noFill/>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373" name="Google Shape;373;p21"/>
              <p:cNvSpPr txBox="1"/>
              <p:nvPr/>
            </p:nvSpPr>
            <p:spPr>
              <a:xfrm>
                <a:off x="786831" y="982045"/>
                <a:ext cx="1399032" cy="481670"/>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Clr>
                    <a:srgbClr val="000000"/>
                  </a:buClr>
                  <a:buSzPts val="1500"/>
                  <a:buFont typeface="Calibri"/>
                  <a:buNone/>
                </a:pPr>
                <a:r>
                  <a:rPr lang="en-US" sz="1600" b="0" i="0" u="none" strike="noStrike" cap="none" dirty="0">
                    <a:solidFill>
                      <a:srgbClr val="000000"/>
                    </a:solidFill>
                    <a:latin typeface="Calibri"/>
                    <a:ea typeface="Calibri"/>
                    <a:cs typeface="Calibri"/>
                    <a:sym typeface="Calibri"/>
                  </a:rPr>
                  <a:t>6. Monitor every 6 months</a:t>
                </a:r>
                <a:endParaRPr sz="1600" dirty="0"/>
              </a:p>
            </p:txBody>
          </p:sp>
        </p:grpSp>
        <p:sp>
          <p:nvSpPr>
            <p:cNvPr id="374" name="Google Shape;374;p21"/>
            <p:cNvSpPr/>
            <p:nvPr/>
          </p:nvSpPr>
          <p:spPr>
            <a:xfrm>
              <a:off x="2988471" y="191460"/>
              <a:ext cx="2463206" cy="1475357"/>
            </a:xfrm>
            <a:custGeom>
              <a:avLst/>
              <a:gdLst/>
              <a:ahLst/>
              <a:cxnLst/>
              <a:rect l="l" t="t" r="r" b="b"/>
              <a:pathLst>
                <a:path w="21600" h="21600" extrusionOk="0">
                  <a:moveTo>
                    <a:pt x="2" y="0"/>
                  </a:moveTo>
                  <a:cubicBezTo>
                    <a:pt x="7983" y="0"/>
                    <a:pt x="15465" y="6481"/>
                    <a:pt x="20062" y="17375"/>
                  </a:cubicBezTo>
                  <a:lnTo>
                    <a:pt x="21600" y="15890"/>
                  </a:lnTo>
                  <a:lnTo>
                    <a:pt x="20090" y="21600"/>
                  </a:lnTo>
                  <a:lnTo>
                    <a:pt x="16191" y="21104"/>
                  </a:lnTo>
                  <a:lnTo>
                    <a:pt x="17731" y="19620"/>
                  </a:lnTo>
                  <a:lnTo>
                    <a:pt x="17731" y="19620"/>
                  </a:lnTo>
                  <a:cubicBezTo>
                    <a:pt x="13622" y="10106"/>
                    <a:pt x="7025" y="4469"/>
                    <a:pt x="0" y="4469"/>
                  </a:cubicBezTo>
                  <a:close/>
                </a:path>
              </a:pathLst>
            </a:custGeom>
            <a:solidFill>
              <a:schemeClr val="accent2"/>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sp>
          <p:nvSpPr>
            <p:cNvPr id="375" name="Google Shape;375;p21"/>
            <p:cNvSpPr/>
            <p:nvPr/>
          </p:nvSpPr>
          <p:spPr>
            <a:xfrm>
              <a:off x="5150139" y="1700516"/>
              <a:ext cx="700011" cy="2721769"/>
            </a:xfrm>
            <a:custGeom>
              <a:avLst/>
              <a:gdLst/>
              <a:ahLst/>
              <a:cxnLst/>
              <a:rect l="l" t="t" r="r" b="b"/>
              <a:pathLst>
                <a:path w="18361" h="21600" extrusionOk="0">
                  <a:moveTo>
                    <a:pt x="8528" y="0"/>
                  </a:moveTo>
                  <a:cubicBezTo>
                    <a:pt x="20465" y="6255"/>
                    <a:pt x="21600" y="13876"/>
                    <a:pt x="11571" y="20431"/>
                  </a:cubicBezTo>
                  <a:lnTo>
                    <a:pt x="16178" y="21236"/>
                  </a:lnTo>
                  <a:lnTo>
                    <a:pt x="5061" y="21600"/>
                  </a:lnTo>
                  <a:lnTo>
                    <a:pt x="0" y="18410"/>
                  </a:lnTo>
                  <a:lnTo>
                    <a:pt x="4605" y="19214"/>
                  </a:lnTo>
                  <a:lnTo>
                    <a:pt x="4605" y="19214"/>
                  </a:lnTo>
                  <a:cubicBezTo>
                    <a:pt x="13221" y="13415"/>
                    <a:pt x="12101" y="6717"/>
                    <a:pt x="1594" y="1211"/>
                  </a:cubicBezTo>
                  <a:close/>
                </a:path>
              </a:pathLst>
            </a:custGeom>
            <a:solidFill>
              <a:srgbClr val="BF6F4F"/>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sp>
          <p:nvSpPr>
            <p:cNvPr id="376" name="Google Shape;376;p21"/>
            <p:cNvSpPr/>
            <p:nvPr/>
          </p:nvSpPr>
          <p:spPr>
            <a:xfrm>
              <a:off x="2988665" y="4455985"/>
              <a:ext cx="2423018" cy="1743131"/>
            </a:xfrm>
            <a:custGeom>
              <a:avLst/>
              <a:gdLst/>
              <a:ahLst/>
              <a:cxnLst/>
              <a:rect l="l" t="t" r="r" b="b"/>
              <a:pathLst>
                <a:path w="21600" h="21600" extrusionOk="0">
                  <a:moveTo>
                    <a:pt x="21600" y="1891"/>
                  </a:moveTo>
                  <a:cubicBezTo>
                    <a:pt x="17544" y="11658"/>
                    <a:pt x="10324" y="18072"/>
                    <a:pt x="2244" y="19087"/>
                  </a:cubicBezTo>
                  <a:lnTo>
                    <a:pt x="2244" y="21600"/>
                  </a:lnTo>
                  <a:lnTo>
                    <a:pt x="0" y="17336"/>
                  </a:lnTo>
                  <a:lnTo>
                    <a:pt x="2243" y="12775"/>
                  </a:lnTo>
                  <a:lnTo>
                    <a:pt x="2243" y="15287"/>
                  </a:lnTo>
                  <a:lnTo>
                    <a:pt x="2243" y="15287"/>
                  </a:lnTo>
                  <a:cubicBezTo>
                    <a:pt x="9348" y="14284"/>
                    <a:pt x="15673" y="8596"/>
                    <a:pt x="19243" y="0"/>
                  </a:cubicBezTo>
                  <a:close/>
                </a:path>
              </a:pathLst>
            </a:custGeom>
            <a:solidFill>
              <a:srgbClr val="BE8D52"/>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sp>
          <p:nvSpPr>
            <p:cNvPr id="377" name="Google Shape;377;p21"/>
            <p:cNvSpPr/>
            <p:nvPr/>
          </p:nvSpPr>
          <p:spPr>
            <a:xfrm>
              <a:off x="398473" y="4532299"/>
              <a:ext cx="2463205" cy="1475357"/>
            </a:xfrm>
            <a:custGeom>
              <a:avLst/>
              <a:gdLst/>
              <a:ahLst/>
              <a:cxnLst/>
              <a:rect l="l" t="t" r="r" b="b"/>
              <a:pathLst>
                <a:path w="21600" h="21600" extrusionOk="0">
                  <a:moveTo>
                    <a:pt x="21598" y="21600"/>
                  </a:moveTo>
                  <a:cubicBezTo>
                    <a:pt x="13617" y="21600"/>
                    <a:pt x="6135" y="15119"/>
                    <a:pt x="1538" y="4225"/>
                  </a:cubicBezTo>
                  <a:lnTo>
                    <a:pt x="0" y="5710"/>
                  </a:lnTo>
                  <a:lnTo>
                    <a:pt x="1510" y="0"/>
                  </a:lnTo>
                  <a:lnTo>
                    <a:pt x="5409" y="496"/>
                  </a:lnTo>
                  <a:lnTo>
                    <a:pt x="3869" y="1980"/>
                  </a:lnTo>
                  <a:lnTo>
                    <a:pt x="3869" y="1980"/>
                  </a:lnTo>
                  <a:cubicBezTo>
                    <a:pt x="7978" y="11494"/>
                    <a:pt x="14575" y="17131"/>
                    <a:pt x="21600" y="17131"/>
                  </a:cubicBezTo>
                  <a:close/>
                </a:path>
              </a:pathLst>
            </a:custGeom>
            <a:solidFill>
              <a:srgbClr val="BDA954"/>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sp>
          <p:nvSpPr>
            <p:cNvPr id="378" name="Google Shape;378;p21"/>
            <p:cNvSpPr/>
            <p:nvPr/>
          </p:nvSpPr>
          <p:spPr>
            <a:xfrm>
              <a:off x="0" y="1776831"/>
              <a:ext cx="700011" cy="2721769"/>
            </a:xfrm>
            <a:custGeom>
              <a:avLst/>
              <a:gdLst/>
              <a:ahLst/>
              <a:cxnLst/>
              <a:rect l="l" t="t" r="r" b="b"/>
              <a:pathLst>
                <a:path w="18361" h="21600" extrusionOk="0">
                  <a:moveTo>
                    <a:pt x="9833" y="21600"/>
                  </a:moveTo>
                  <a:cubicBezTo>
                    <a:pt x="-2104" y="15345"/>
                    <a:pt x="-3239" y="7724"/>
                    <a:pt x="6790" y="1169"/>
                  </a:cubicBezTo>
                  <a:lnTo>
                    <a:pt x="2183" y="364"/>
                  </a:lnTo>
                  <a:lnTo>
                    <a:pt x="13300" y="0"/>
                  </a:lnTo>
                  <a:lnTo>
                    <a:pt x="18361" y="3190"/>
                  </a:lnTo>
                  <a:lnTo>
                    <a:pt x="13756" y="2386"/>
                  </a:lnTo>
                  <a:lnTo>
                    <a:pt x="13756" y="2386"/>
                  </a:lnTo>
                  <a:cubicBezTo>
                    <a:pt x="5140" y="8185"/>
                    <a:pt x="6260" y="14883"/>
                    <a:pt x="16767" y="20389"/>
                  </a:cubicBezTo>
                  <a:close/>
                </a:path>
              </a:pathLst>
            </a:custGeom>
            <a:solidFill>
              <a:srgbClr val="B5BC57"/>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sp>
          <p:nvSpPr>
            <p:cNvPr id="379" name="Google Shape;379;p21"/>
            <p:cNvSpPr/>
            <p:nvPr/>
          </p:nvSpPr>
          <p:spPr>
            <a:xfrm>
              <a:off x="438467" y="0"/>
              <a:ext cx="2423018" cy="1743130"/>
            </a:xfrm>
            <a:custGeom>
              <a:avLst/>
              <a:gdLst/>
              <a:ahLst/>
              <a:cxnLst/>
              <a:rect l="l" t="t" r="r" b="b"/>
              <a:pathLst>
                <a:path w="21600" h="21600" extrusionOk="0">
                  <a:moveTo>
                    <a:pt x="0" y="19709"/>
                  </a:moveTo>
                  <a:cubicBezTo>
                    <a:pt x="4056" y="9942"/>
                    <a:pt x="11276" y="3528"/>
                    <a:pt x="19356" y="2513"/>
                  </a:cubicBezTo>
                  <a:lnTo>
                    <a:pt x="19356" y="0"/>
                  </a:lnTo>
                  <a:lnTo>
                    <a:pt x="21600" y="4264"/>
                  </a:lnTo>
                  <a:lnTo>
                    <a:pt x="19357" y="8825"/>
                  </a:lnTo>
                  <a:lnTo>
                    <a:pt x="19357" y="6313"/>
                  </a:lnTo>
                  <a:lnTo>
                    <a:pt x="19357" y="6313"/>
                  </a:lnTo>
                  <a:cubicBezTo>
                    <a:pt x="12252" y="7316"/>
                    <a:pt x="5927" y="13004"/>
                    <a:pt x="2357" y="21600"/>
                  </a:cubicBezTo>
                  <a:close/>
                </a:path>
              </a:pathLst>
            </a:custGeom>
            <a:solidFill>
              <a:schemeClr val="accent3"/>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6"/>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15</a:t>
            </a:fld>
            <a:endParaRPr/>
          </a:p>
        </p:txBody>
      </p:sp>
      <p:sp>
        <p:nvSpPr>
          <p:cNvPr id="240" name="Google Shape;240;p16"/>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Risk Assessment</a:t>
            </a:r>
            <a:endParaRPr sz="2800" u="sng" dirty="0">
              <a:latin typeface="Century Gothic"/>
            </a:endParaRPr>
          </a:p>
        </p:txBody>
      </p:sp>
      <p:grpSp>
        <p:nvGrpSpPr>
          <p:cNvPr id="241" name="Google Shape;241;p16"/>
          <p:cNvGrpSpPr/>
          <p:nvPr/>
        </p:nvGrpSpPr>
        <p:grpSpPr>
          <a:xfrm>
            <a:off x="2328418" y="1764538"/>
            <a:ext cx="6285098" cy="4020357"/>
            <a:chOff x="-2" y="-2"/>
            <a:chExt cx="6285097" cy="4020356"/>
          </a:xfrm>
        </p:grpSpPr>
        <p:grpSp>
          <p:nvGrpSpPr>
            <p:cNvPr id="242" name="Google Shape;242;p16"/>
            <p:cNvGrpSpPr/>
            <p:nvPr/>
          </p:nvGrpSpPr>
          <p:grpSpPr>
            <a:xfrm>
              <a:off x="-2" y="0"/>
              <a:ext cx="1913989" cy="4020354"/>
              <a:chOff x="-1" y="0"/>
              <a:chExt cx="1913987" cy="4020353"/>
            </a:xfrm>
          </p:grpSpPr>
          <p:sp>
            <p:nvSpPr>
              <p:cNvPr id="243" name="Google Shape;243;p16"/>
              <p:cNvSpPr/>
              <p:nvPr/>
            </p:nvSpPr>
            <p:spPr>
              <a:xfrm rot="-5400000">
                <a:off x="-1053184" y="1053183"/>
                <a:ext cx="4020353" cy="1913987"/>
              </a:xfrm>
              <a:custGeom>
                <a:avLst/>
                <a:gdLst/>
                <a:ahLst/>
                <a:cxnLst/>
                <a:rect l="l" t="t" r="r" b="b"/>
                <a:pathLst>
                  <a:path w="21600" h="21600" extrusionOk="0">
                    <a:moveTo>
                      <a:pt x="0" y="0"/>
                    </a:moveTo>
                    <a:lnTo>
                      <a:pt x="21600" y="0"/>
                    </a:lnTo>
                    <a:lnTo>
                      <a:pt x="17280" y="21600"/>
                    </a:lnTo>
                    <a:lnTo>
                      <a:pt x="4320" y="21600"/>
                    </a:lnTo>
                    <a:close/>
                  </a:path>
                </a:pathLst>
              </a:custGeom>
              <a:solidFill>
                <a:schemeClr val="accent2"/>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44" name="Google Shape;244;p16"/>
              <p:cNvSpPr txBox="1"/>
              <p:nvPr/>
            </p:nvSpPr>
            <p:spPr>
              <a:xfrm>
                <a:off x="165449" y="1752771"/>
                <a:ext cx="1583088" cy="51481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3000"/>
                  <a:buFont typeface="Calibri"/>
                  <a:buNone/>
                </a:pPr>
                <a:r>
                  <a:rPr lang="en-US" sz="1600" b="0" i="0" u="none" strike="noStrike" cap="none" dirty="0">
                    <a:solidFill>
                      <a:srgbClr val="FFFFFF"/>
                    </a:solidFill>
                    <a:latin typeface="Calibri"/>
                    <a:ea typeface="Calibri"/>
                    <a:cs typeface="Calibri"/>
                    <a:sym typeface="Calibri"/>
                  </a:rPr>
                  <a:t>Severity	</a:t>
                </a:r>
                <a:endParaRPr sz="1600" dirty="0"/>
              </a:p>
            </p:txBody>
          </p:sp>
        </p:grpSp>
        <p:grpSp>
          <p:nvGrpSpPr>
            <p:cNvPr id="245" name="Google Shape;245;p16"/>
            <p:cNvGrpSpPr/>
            <p:nvPr/>
          </p:nvGrpSpPr>
          <p:grpSpPr>
            <a:xfrm>
              <a:off x="1945323" y="-2"/>
              <a:ext cx="2138409" cy="4020356"/>
              <a:chOff x="0" y="0"/>
              <a:chExt cx="2138408" cy="4020354"/>
            </a:xfrm>
          </p:grpSpPr>
          <p:sp>
            <p:nvSpPr>
              <p:cNvPr id="246" name="Google Shape;246;p16"/>
              <p:cNvSpPr/>
              <p:nvPr/>
            </p:nvSpPr>
            <p:spPr>
              <a:xfrm rot="-5400000">
                <a:off x="-940973" y="1053183"/>
                <a:ext cx="4020354" cy="1913987"/>
              </a:xfrm>
              <a:custGeom>
                <a:avLst/>
                <a:gdLst/>
                <a:ahLst/>
                <a:cxnLst/>
                <a:rect l="l" t="t" r="r" b="b"/>
                <a:pathLst>
                  <a:path w="21600" h="21600" extrusionOk="0">
                    <a:moveTo>
                      <a:pt x="0" y="0"/>
                    </a:moveTo>
                    <a:lnTo>
                      <a:pt x="21600" y="0"/>
                    </a:lnTo>
                    <a:lnTo>
                      <a:pt x="17280" y="21600"/>
                    </a:lnTo>
                    <a:lnTo>
                      <a:pt x="4320" y="21600"/>
                    </a:lnTo>
                    <a:close/>
                  </a:path>
                </a:pathLst>
              </a:custGeom>
              <a:solidFill>
                <a:srgbClr val="BD9B5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47" name="Google Shape;247;p16"/>
              <p:cNvSpPr txBox="1"/>
              <p:nvPr/>
            </p:nvSpPr>
            <p:spPr>
              <a:xfrm>
                <a:off x="0" y="1818933"/>
                <a:ext cx="2138408" cy="38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3000"/>
                  <a:buFont typeface="Calibri"/>
                  <a:buNone/>
                </a:pPr>
                <a:r>
                  <a:rPr lang="en-US" sz="1600" b="0" i="0" u="none" strike="noStrike" cap="none">
                    <a:solidFill>
                      <a:srgbClr val="FFFFFF"/>
                    </a:solidFill>
                    <a:latin typeface="Calibri"/>
                    <a:ea typeface="Calibri"/>
                    <a:cs typeface="Calibri"/>
                    <a:sym typeface="Calibri"/>
                  </a:rPr>
                  <a:t>Occurrence</a:t>
                </a:r>
                <a:endParaRPr sz="1600"/>
              </a:p>
            </p:txBody>
          </p:sp>
        </p:grpSp>
        <p:grpSp>
          <p:nvGrpSpPr>
            <p:cNvPr id="248" name="Google Shape;248;p16"/>
            <p:cNvGrpSpPr/>
            <p:nvPr/>
          </p:nvGrpSpPr>
          <p:grpSpPr>
            <a:xfrm>
              <a:off x="3859030" y="-1"/>
              <a:ext cx="2426065" cy="4020355"/>
              <a:chOff x="0" y="0"/>
              <a:chExt cx="2426063" cy="4020353"/>
            </a:xfrm>
          </p:grpSpPr>
          <p:sp>
            <p:nvSpPr>
              <p:cNvPr id="249" name="Google Shape;249;p16"/>
              <p:cNvSpPr/>
              <p:nvPr/>
            </p:nvSpPr>
            <p:spPr>
              <a:xfrm rot="-5400000">
                <a:off x="-797145" y="1053183"/>
                <a:ext cx="4020353" cy="1913987"/>
              </a:xfrm>
              <a:custGeom>
                <a:avLst/>
                <a:gdLst/>
                <a:ahLst/>
                <a:cxnLst/>
                <a:rect l="l" t="t" r="r" b="b"/>
                <a:pathLst>
                  <a:path w="21600" h="21600" extrusionOk="0">
                    <a:moveTo>
                      <a:pt x="0" y="0"/>
                    </a:moveTo>
                    <a:lnTo>
                      <a:pt x="21600" y="0"/>
                    </a:lnTo>
                    <a:lnTo>
                      <a:pt x="17280" y="21600"/>
                    </a:lnTo>
                    <a:lnTo>
                      <a:pt x="4320" y="2160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50" name="Google Shape;250;p16"/>
              <p:cNvSpPr txBox="1"/>
              <p:nvPr/>
            </p:nvSpPr>
            <p:spPr>
              <a:xfrm>
                <a:off x="0" y="1780036"/>
                <a:ext cx="2426063" cy="46028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3000"/>
                  <a:buFont typeface="Calibri"/>
                  <a:buNone/>
                </a:pPr>
                <a:r>
                  <a:rPr lang="en-US" sz="1600" b="0" i="0" u="none" strike="noStrike" cap="none">
                    <a:solidFill>
                      <a:srgbClr val="FFFFFF"/>
                    </a:solidFill>
                    <a:latin typeface="Calibri"/>
                    <a:ea typeface="Calibri"/>
                    <a:cs typeface="Calibri"/>
                    <a:sym typeface="Calibri"/>
                  </a:rPr>
                  <a:t>Deduction</a:t>
                </a:r>
                <a:endParaRPr sz="1600"/>
              </a:p>
            </p:txBody>
          </p:sp>
        </p:gr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5"/>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16</a:t>
            </a:fld>
            <a:endParaRPr/>
          </a:p>
        </p:txBody>
      </p:sp>
      <p:sp>
        <p:nvSpPr>
          <p:cNvPr id="212" name="Google Shape;212;p15"/>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Documentation Footer Format</a:t>
            </a:r>
            <a:endParaRPr sz="2800" u="sng" dirty="0">
              <a:latin typeface="Century Gothic"/>
            </a:endParaRPr>
          </a:p>
        </p:txBody>
      </p:sp>
      <p:grpSp>
        <p:nvGrpSpPr>
          <p:cNvPr id="213" name="Google Shape;213;p15"/>
          <p:cNvGrpSpPr/>
          <p:nvPr/>
        </p:nvGrpSpPr>
        <p:grpSpPr>
          <a:xfrm>
            <a:off x="2226895" y="1633910"/>
            <a:ext cx="7968285" cy="5157277"/>
            <a:chOff x="0" y="0"/>
            <a:chExt cx="7968284" cy="5157275"/>
          </a:xfrm>
        </p:grpSpPr>
        <p:sp>
          <p:nvSpPr>
            <p:cNvPr id="214" name="Google Shape;214;p15"/>
            <p:cNvSpPr/>
            <p:nvPr/>
          </p:nvSpPr>
          <p:spPr>
            <a:xfrm>
              <a:off x="0" y="0"/>
              <a:ext cx="1083372" cy="5157275"/>
            </a:xfrm>
            <a:custGeom>
              <a:avLst/>
              <a:gdLst/>
              <a:ahLst/>
              <a:cxnLst/>
              <a:rect l="l" t="t" r="r" b="b"/>
              <a:pathLst>
                <a:path w="16257" h="21600" extrusionOk="0">
                  <a:moveTo>
                    <a:pt x="229" y="0"/>
                  </a:moveTo>
                  <a:cubicBezTo>
                    <a:pt x="21600" y="5965"/>
                    <a:pt x="21600" y="15635"/>
                    <a:pt x="229" y="21600"/>
                  </a:cubicBezTo>
                  <a:lnTo>
                    <a:pt x="0" y="21536"/>
                  </a:lnTo>
                  <a:cubicBezTo>
                    <a:pt x="21244" y="15607"/>
                    <a:pt x="21244" y="5993"/>
                    <a:pt x="0" y="64"/>
                  </a:cubicBezTo>
                  <a:close/>
                </a:path>
              </a:pathLst>
            </a:custGeom>
            <a:noFill/>
            <a:ln w="25400" cap="flat" cmpd="sng">
              <a:solidFill>
                <a:srgbClr val="3F669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15" name="Google Shape;215;p15"/>
            <p:cNvGrpSpPr/>
            <p:nvPr/>
          </p:nvGrpSpPr>
          <p:grpSpPr>
            <a:xfrm>
              <a:off x="426580" y="207860"/>
              <a:ext cx="7541704" cy="677553"/>
              <a:chOff x="-1" y="-1"/>
              <a:chExt cx="7541702" cy="677552"/>
            </a:xfrm>
          </p:grpSpPr>
          <p:sp>
            <p:nvSpPr>
              <p:cNvPr id="216" name="Google Shape;216;p15"/>
              <p:cNvSpPr/>
              <p:nvPr/>
            </p:nvSpPr>
            <p:spPr>
              <a:xfrm>
                <a:off x="-1" y="-1"/>
                <a:ext cx="7541702" cy="677552"/>
              </a:xfrm>
              <a:prstGeom prst="rect">
                <a:avLst/>
              </a:prstGeom>
              <a:solidFill>
                <a:schemeClr val="accent1"/>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17" name="Google Shape;217;p15"/>
              <p:cNvSpPr txBox="1"/>
              <p:nvPr/>
            </p:nvSpPr>
            <p:spPr>
              <a:xfrm>
                <a:off x="448905" y="138208"/>
                <a:ext cx="7092796" cy="401134"/>
              </a:xfrm>
              <a:prstGeom prst="rect">
                <a:avLst/>
              </a:prstGeom>
              <a:noFill/>
              <a:ln>
                <a:noFill/>
              </a:ln>
            </p:spPr>
            <p:txBody>
              <a:bodyPr spcFirstLastPara="1" wrap="square" lIns="88900" tIns="88900" rIns="88900" bIns="88900" anchor="ctr" anchorCtr="0">
                <a:spAutoFit/>
              </a:bodyPr>
              <a:lstStyle/>
              <a:p>
                <a:pPr marL="0" marR="0" lvl="0" indent="0" algn="l" rtl="0">
                  <a:lnSpc>
                    <a:spcPct val="90000"/>
                  </a:lnSpc>
                  <a:spcBef>
                    <a:spcPts val="0"/>
                  </a:spcBef>
                  <a:spcAft>
                    <a:spcPts val="0"/>
                  </a:spcAft>
                  <a:buClr>
                    <a:srgbClr val="FFFFFF"/>
                  </a:buClr>
                  <a:buSzPts val="3500"/>
                  <a:buFont typeface="Calibri"/>
                  <a:buNone/>
                </a:pPr>
                <a:r>
                  <a:rPr lang="en-US" sz="1600" b="0" i="0" u="none" strike="noStrike" cap="none">
                    <a:solidFill>
                      <a:srgbClr val="FFFFFF"/>
                    </a:solidFill>
                    <a:latin typeface="Calibri"/>
                    <a:ea typeface="Calibri"/>
                    <a:cs typeface="Calibri"/>
                    <a:sym typeface="Calibri"/>
                  </a:rPr>
                  <a:t>Effective Date</a:t>
                </a:r>
                <a:endParaRPr sz="1600"/>
              </a:p>
            </p:txBody>
          </p:sp>
        </p:grpSp>
        <p:sp>
          <p:nvSpPr>
            <p:cNvPr id="218" name="Google Shape;218;p15"/>
            <p:cNvSpPr/>
            <p:nvPr/>
          </p:nvSpPr>
          <p:spPr>
            <a:xfrm>
              <a:off x="3113" y="123167"/>
              <a:ext cx="846937" cy="846937"/>
            </a:xfrm>
            <a:prstGeom prst="ellipse">
              <a:avLst/>
            </a:prstGeom>
            <a:solidFill>
              <a:srgbClr val="FFFFFF"/>
            </a:solidFill>
            <a:ln w="25400" cap="flat"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19" name="Google Shape;219;p15"/>
            <p:cNvGrpSpPr/>
            <p:nvPr/>
          </p:nvGrpSpPr>
          <p:grpSpPr>
            <a:xfrm>
              <a:off x="912094" y="1223860"/>
              <a:ext cx="7056190" cy="677553"/>
              <a:chOff x="-1" y="-1"/>
              <a:chExt cx="7056189" cy="677552"/>
            </a:xfrm>
          </p:grpSpPr>
          <p:sp>
            <p:nvSpPr>
              <p:cNvPr id="220" name="Google Shape;220;p15"/>
              <p:cNvSpPr/>
              <p:nvPr/>
            </p:nvSpPr>
            <p:spPr>
              <a:xfrm>
                <a:off x="-1" y="-1"/>
                <a:ext cx="7056189" cy="677552"/>
              </a:xfrm>
              <a:prstGeom prst="rect">
                <a:avLst/>
              </a:prstGeom>
              <a:solidFill>
                <a:schemeClr val="accent1"/>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21" name="Google Shape;221;p15"/>
              <p:cNvSpPr txBox="1"/>
              <p:nvPr/>
            </p:nvSpPr>
            <p:spPr>
              <a:xfrm>
                <a:off x="448905" y="138208"/>
                <a:ext cx="6607283" cy="401134"/>
              </a:xfrm>
              <a:prstGeom prst="rect">
                <a:avLst/>
              </a:prstGeom>
              <a:noFill/>
              <a:ln>
                <a:noFill/>
              </a:ln>
            </p:spPr>
            <p:txBody>
              <a:bodyPr spcFirstLastPara="1" wrap="square" lIns="88900" tIns="88900" rIns="88900" bIns="88900" anchor="ctr" anchorCtr="0">
                <a:spAutoFit/>
              </a:bodyPr>
              <a:lstStyle/>
              <a:p>
                <a:pPr marL="0" marR="0" lvl="0" indent="0" algn="l" rtl="0">
                  <a:lnSpc>
                    <a:spcPct val="90000"/>
                  </a:lnSpc>
                  <a:spcBef>
                    <a:spcPts val="0"/>
                  </a:spcBef>
                  <a:spcAft>
                    <a:spcPts val="0"/>
                  </a:spcAft>
                  <a:buClr>
                    <a:srgbClr val="FFFFFF"/>
                  </a:buClr>
                  <a:buSzPts val="3500"/>
                  <a:buFont typeface="Calibri"/>
                  <a:buNone/>
                </a:pPr>
                <a:r>
                  <a:rPr lang="en-US" sz="1600" b="0" i="0" u="none" strike="noStrike" cap="none">
                    <a:solidFill>
                      <a:srgbClr val="FFFFFF"/>
                    </a:solidFill>
                    <a:latin typeface="Calibri"/>
                    <a:ea typeface="Calibri"/>
                    <a:cs typeface="Calibri"/>
                    <a:sym typeface="Calibri"/>
                  </a:rPr>
                  <a:t>Revision Number</a:t>
                </a:r>
                <a:endParaRPr sz="1600"/>
              </a:p>
            </p:txBody>
          </p:sp>
        </p:grpSp>
        <p:sp>
          <p:nvSpPr>
            <p:cNvPr id="222" name="Google Shape;222;p15"/>
            <p:cNvSpPr/>
            <p:nvPr/>
          </p:nvSpPr>
          <p:spPr>
            <a:xfrm>
              <a:off x="488626" y="1139167"/>
              <a:ext cx="846937" cy="846937"/>
            </a:xfrm>
            <a:prstGeom prst="ellipse">
              <a:avLst/>
            </a:prstGeom>
            <a:solidFill>
              <a:srgbClr val="FFFFFF"/>
            </a:solidFill>
            <a:ln w="25400" cap="flat"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23" name="Google Shape;223;p15"/>
            <p:cNvGrpSpPr/>
            <p:nvPr/>
          </p:nvGrpSpPr>
          <p:grpSpPr>
            <a:xfrm>
              <a:off x="1061108" y="2239860"/>
              <a:ext cx="6907175" cy="677553"/>
              <a:chOff x="0" y="-1"/>
              <a:chExt cx="6907174" cy="677552"/>
            </a:xfrm>
          </p:grpSpPr>
          <p:sp>
            <p:nvSpPr>
              <p:cNvPr id="224" name="Google Shape;224;p15"/>
              <p:cNvSpPr/>
              <p:nvPr/>
            </p:nvSpPr>
            <p:spPr>
              <a:xfrm>
                <a:off x="0" y="-1"/>
                <a:ext cx="6907173" cy="677552"/>
              </a:xfrm>
              <a:prstGeom prst="rect">
                <a:avLst/>
              </a:prstGeom>
              <a:solidFill>
                <a:schemeClr val="accent1"/>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25" name="Google Shape;225;p15"/>
              <p:cNvSpPr txBox="1"/>
              <p:nvPr/>
            </p:nvSpPr>
            <p:spPr>
              <a:xfrm>
                <a:off x="448905" y="138208"/>
                <a:ext cx="6458269" cy="401134"/>
              </a:xfrm>
              <a:prstGeom prst="rect">
                <a:avLst/>
              </a:prstGeom>
              <a:noFill/>
              <a:ln>
                <a:noFill/>
              </a:ln>
            </p:spPr>
            <p:txBody>
              <a:bodyPr spcFirstLastPara="1" wrap="square" lIns="88900" tIns="88900" rIns="88900" bIns="88900" anchor="ctr" anchorCtr="0">
                <a:spAutoFit/>
              </a:bodyPr>
              <a:lstStyle/>
              <a:p>
                <a:pPr marL="0" marR="0" lvl="0" indent="0" algn="l" rtl="0">
                  <a:lnSpc>
                    <a:spcPct val="90000"/>
                  </a:lnSpc>
                  <a:spcBef>
                    <a:spcPts val="0"/>
                  </a:spcBef>
                  <a:spcAft>
                    <a:spcPts val="0"/>
                  </a:spcAft>
                  <a:buClr>
                    <a:srgbClr val="FFFFFF"/>
                  </a:buClr>
                  <a:buSzPts val="3500"/>
                  <a:buFont typeface="Calibri"/>
                  <a:buNone/>
                </a:pPr>
                <a:r>
                  <a:rPr lang="en-US" sz="1600" b="0" i="0" u="none" strike="noStrike" cap="none" dirty="0">
                    <a:solidFill>
                      <a:srgbClr val="FFFFFF"/>
                    </a:solidFill>
                    <a:latin typeface="Calibri"/>
                    <a:ea typeface="Calibri"/>
                    <a:cs typeface="Calibri"/>
                    <a:sym typeface="Calibri"/>
                  </a:rPr>
                  <a:t>Document Number</a:t>
                </a:r>
                <a:endParaRPr sz="1600" dirty="0"/>
              </a:p>
            </p:txBody>
          </p:sp>
        </p:grpSp>
        <p:sp>
          <p:nvSpPr>
            <p:cNvPr id="226" name="Google Shape;226;p15"/>
            <p:cNvSpPr/>
            <p:nvPr/>
          </p:nvSpPr>
          <p:spPr>
            <a:xfrm>
              <a:off x="637639" y="2155167"/>
              <a:ext cx="846937" cy="846937"/>
            </a:xfrm>
            <a:prstGeom prst="ellipse">
              <a:avLst/>
            </a:prstGeom>
            <a:solidFill>
              <a:srgbClr val="FFFFFF"/>
            </a:solidFill>
            <a:ln w="25400" cap="flat"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27" name="Google Shape;227;p15"/>
            <p:cNvGrpSpPr/>
            <p:nvPr/>
          </p:nvGrpSpPr>
          <p:grpSpPr>
            <a:xfrm>
              <a:off x="912094" y="3255860"/>
              <a:ext cx="7056190" cy="677553"/>
              <a:chOff x="-1" y="-1"/>
              <a:chExt cx="7056189" cy="677552"/>
            </a:xfrm>
          </p:grpSpPr>
          <p:sp>
            <p:nvSpPr>
              <p:cNvPr id="228" name="Google Shape;228;p15"/>
              <p:cNvSpPr/>
              <p:nvPr/>
            </p:nvSpPr>
            <p:spPr>
              <a:xfrm>
                <a:off x="-1" y="-1"/>
                <a:ext cx="7056189" cy="677552"/>
              </a:xfrm>
              <a:prstGeom prst="rect">
                <a:avLst/>
              </a:prstGeom>
              <a:solidFill>
                <a:schemeClr val="accent1"/>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29" name="Google Shape;229;p15"/>
              <p:cNvSpPr txBox="1"/>
              <p:nvPr/>
            </p:nvSpPr>
            <p:spPr>
              <a:xfrm>
                <a:off x="448905" y="138208"/>
                <a:ext cx="6607283" cy="401134"/>
              </a:xfrm>
              <a:prstGeom prst="rect">
                <a:avLst/>
              </a:prstGeom>
              <a:noFill/>
              <a:ln>
                <a:noFill/>
              </a:ln>
            </p:spPr>
            <p:txBody>
              <a:bodyPr spcFirstLastPara="1" wrap="square" lIns="88900" tIns="88900" rIns="88900" bIns="88900" anchor="ctr" anchorCtr="0">
                <a:spAutoFit/>
              </a:bodyPr>
              <a:lstStyle/>
              <a:p>
                <a:pPr marL="0" marR="0" lvl="0" indent="0" algn="l" rtl="0">
                  <a:lnSpc>
                    <a:spcPct val="90000"/>
                  </a:lnSpc>
                  <a:spcBef>
                    <a:spcPts val="0"/>
                  </a:spcBef>
                  <a:spcAft>
                    <a:spcPts val="0"/>
                  </a:spcAft>
                  <a:buClr>
                    <a:srgbClr val="FFFFFF"/>
                  </a:buClr>
                  <a:buSzPts val="3500"/>
                  <a:buFont typeface="Calibri"/>
                  <a:buNone/>
                </a:pPr>
                <a:r>
                  <a:rPr lang="en-US" sz="1600" b="0" i="0" u="none" strike="noStrike" cap="none">
                    <a:solidFill>
                      <a:srgbClr val="FFFFFF"/>
                    </a:solidFill>
                    <a:latin typeface="Calibri"/>
                    <a:ea typeface="Calibri"/>
                    <a:cs typeface="Calibri"/>
                    <a:sym typeface="Calibri"/>
                  </a:rPr>
                  <a:t>Document Name</a:t>
                </a:r>
                <a:endParaRPr sz="1600"/>
              </a:p>
            </p:txBody>
          </p:sp>
        </p:grpSp>
        <p:sp>
          <p:nvSpPr>
            <p:cNvPr id="230" name="Google Shape;230;p15"/>
            <p:cNvSpPr/>
            <p:nvPr/>
          </p:nvSpPr>
          <p:spPr>
            <a:xfrm>
              <a:off x="488626" y="3171167"/>
              <a:ext cx="846937" cy="846937"/>
            </a:xfrm>
            <a:prstGeom prst="ellipse">
              <a:avLst/>
            </a:prstGeom>
            <a:solidFill>
              <a:srgbClr val="FFFFFF"/>
            </a:solidFill>
            <a:ln w="25400" cap="flat"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231" name="Google Shape;231;p15"/>
            <p:cNvGrpSpPr/>
            <p:nvPr/>
          </p:nvGrpSpPr>
          <p:grpSpPr>
            <a:xfrm>
              <a:off x="426580" y="4271860"/>
              <a:ext cx="7541704" cy="677553"/>
              <a:chOff x="-1" y="-1"/>
              <a:chExt cx="7541702" cy="677552"/>
            </a:xfrm>
          </p:grpSpPr>
          <p:sp>
            <p:nvSpPr>
              <p:cNvPr id="232" name="Google Shape;232;p15"/>
              <p:cNvSpPr/>
              <p:nvPr/>
            </p:nvSpPr>
            <p:spPr>
              <a:xfrm>
                <a:off x="-1" y="-1"/>
                <a:ext cx="7541702" cy="677552"/>
              </a:xfrm>
              <a:prstGeom prst="rect">
                <a:avLst/>
              </a:prstGeom>
              <a:solidFill>
                <a:schemeClr val="accent1"/>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233" name="Google Shape;233;p15"/>
              <p:cNvSpPr txBox="1"/>
              <p:nvPr/>
            </p:nvSpPr>
            <p:spPr>
              <a:xfrm>
                <a:off x="448905" y="138208"/>
                <a:ext cx="7092796" cy="401134"/>
              </a:xfrm>
              <a:prstGeom prst="rect">
                <a:avLst/>
              </a:prstGeom>
              <a:noFill/>
              <a:ln>
                <a:noFill/>
              </a:ln>
            </p:spPr>
            <p:txBody>
              <a:bodyPr spcFirstLastPara="1" wrap="square" lIns="88900" tIns="88900" rIns="88900" bIns="88900" anchor="ctr" anchorCtr="0">
                <a:spAutoFit/>
              </a:bodyPr>
              <a:lstStyle/>
              <a:p>
                <a:pPr marL="0" marR="0" lvl="0" indent="0" algn="l" rtl="0">
                  <a:lnSpc>
                    <a:spcPct val="90000"/>
                  </a:lnSpc>
                  <a:spcBef>
                    <a:spcPts val="0"/>
                  </a:spcBef>
                  <a:spcAft>
                    <a:spcPts val="0"/>
                  </a:spcAft>
                  <a:buClr>
                    <a:srgbClr val="FFFFFF"/>
                  </a:buClr>
                  <a:buSzPts val="3500"/>
                  <a:buFont typeface="Calibri"/>
                  <a:buNone/>
                </a:pPr>
                <a:r>
                  <a:rPr lang="en-US" sz="1600" b="0" i="0" u="none" strike="noStrike" cap="none">
                    <a:solidFill>
                      <a:srgbClr val="FFFFFF"/>
                    </a:solidFill>
                    <a:latin typeface="Calibri"/>
                    <a:ea typeface="Calibri"/>
                    <a:cs typeface="Calibri"/>
                    <a:sym typeface="Calibri"/>
                  </a:rPr>
                  <a:t>Revision Date</a:t>
                </a:r>
                <a:endParaRPr sz="1600"/>
              </a:p>
            </p:txBody>
          </p:sp>
        </p:grpSp>
        <p:sp>
          <p:nvSpPr>
            <p:cNvPr id="234" name="Google Shape;234;p15"/>
            <p:cNvSpPr/>
            <p:nvPr/>
          </p:nvSpPr>
          <p:spPr>
            <a:xfrm>
              <a:off x="3113" y="4187167"/>
              <a:ext cx="846937" cy="846937"/>
            </a:xfrm>
            <a:prstGeom prst="ellipse">
              <a:avLst/>
            </a:prstGeom>
            <a:solidFill>
              <a:srgbClr val="FFFFFF"/>
            </a:solidFill>
            <a:ln w="25400" cap="flat"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3"/>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17</a:t>
            </a:fld>
            <a:endParaRPr/>
          </a:p>
        </p:txBody>
      </p:sp>
      <p:sp>
        <p:nvSpPr>
          <p:cNvPr id="411" name="Google Shape;411;p23"/>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Report Types</a:t>
            </a:r>
            <a:endParaRPr sz="2800" u="sng" dirty="0">
              <a:latin typeface="Century Gothic"/>
            </a:endParaRPr>
          </a:p>
        </p:txBody>
      </p:sp>
      <p:grpSp>
        <p:nvGrpSpPr>
          <p:cNvPr id="412" name="Google Shape;412;p23"/>
          <p:cNvGrpSpPr/>
          <p:nvPr/>
        </p:nvGrpSpPr>
        <p:grpSpPr>
          <a:xfrm>
            <a:off x="3060852" y="910931"/>
            <a:ext cx="6231469" cy="5418669"/>
            <a:chOff x="419135" y="0"/>
            <a:chExt cx="6231468" cy="5418667"/>
          </a:xfrm>
        </p:grpSpPr>
        <p:sp>
          <p:nvSpPr>
            <p:cNvPr id="413" name="Google Shape;413;p23"/>
            <p:cNvSpPr/>
            <p:nvPr/>
          </p:nvSpPr>
          <p:spPr>
            <a:xfrm>
              <a:off x="419135" y="0"/>
              <a:ext cx="5418668" cy="5418667"/>
            </a:xfrm>
            <a:prstGeom prst="triangle">
              <a:avLst>
                <a:gd name="adj" fmla="val 50000"/>
              </a:avLst>
            </a:prstGeom>
            <a:solidFill>
              <a:schemeClr val="accent2"/>
            </a:solidFill>
            <a:ln>
              <a:noFill/>
            </a:ln>
            <a:effectLst>
              <a:outerShdw blurRad="38100" dist="23000" dir="5400000" rotWithShape="0">
                <a:srgbClr val="000000">
                  <a:alpha val="34901"/>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600" b="0" i="0" u="none" strike="noStrike" cap="none">
                <a:solidFill>
                  <a:srgbClr val="000000"/>
                </a:solidFill>
                <a:latin typeface="Calibri"/>
                <a:ea typeface="Calibri"/>
                <a:cs typeface="Calibri"/>
                <a:sym typeface="Calibri"/>
              </a:endParaRPr>
            </a:p>
          </p:txBody>
        </p:sp>
        <p:grpSp>
          <p:nvGrpSpPr>
            <p:cNvPr id="414" name="Google Shape;414;p23"/>
            <p:cNvGrpSpPr/>
            <p:nvPr/>
          </p:nvGrpSpPr>
          <p:grpSpPr>
            <a:xfrm>
              <a:off x="3128468" y="544777"/>
              <a:ext cx="3522135" cy="1282701"/>
              <a:chOff x="0" y="0"/>
              <a:chExt cx="3522134" cy="1282700"/>
            </a:xfrm>
          </p:grpSpPr>
          <p:sp>
            <p:nvSpPr>
              <p:cNvPr id="415" name="Google Shape;415;p23"/>
              <p:cNvSpPr/>
              <p:nvPr/>
            </p:nvSpPr>
            <p:spPr>
              <a:xfrm>
                <a:off x="0" y="0"/>
                <a:ext cx="3522134" cy="1282700"/>
              </a:xfrm>
              <a:prstGeom prst="roundRect">
                <a:avLst>
                  <a:gd name="adj" fmla="val 16667"/>
                </a:avLst>
              </a:prstGeom>
              <a:solidFill>
                <a:srgbClr val="FFFFFF">
                  <a:alpha val="89803"/>
                </a:srgbClr>
              </a:solidFill>
              <a:ln w="9525" cap="flat" cmpd="sng">
                <a:solidFill>
                  <a:schemeClr val="accent2"/>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416" name="Google Shape;416;p23"/>
              <p:cNvSpPr txBox="1"/>
              <p:nvPr/>
            </p:nvSpPr>
            <p:spPr>
              <a:xfrm>
                <a:off x="62616" y="407460"/>
                <a:ext cx="3396902" cy="467780"/>
              </a:xfrm>
              <a:prstGeom prst="rect">
                <a:avLst/>
              </a:prstGeom>
              <a:noFill/>
              <a:ln>
                <a:noFill/>
              </a:ln>
            </p:spPr>
            <p:txBody>
              <a:bodyPr spcFirstLastPara="1" wrap="square" lIns="121900" tIns="121900" rIns="121900" bIns="121900" anchor="ctr" anchorCtr="0">
                <a:spAutoFit/>
              </a:bodyPr>
              <a:lstStyle/>
              <a:p>
                <a:pPr marL="0" marR="0" lvl="0" indent="0" algn="ctr" rtl="0">
                  <a:lnSpc>
                    <a:spcPct val="90000"/>
                  </a:lnSpc>
                  <a:spcBef>
                    <a:spcPts val="0"/>
                  </a:spcBef>
                  <a:spcAft>
                    <a:spcPts val="0"/>
                  </a:spcAft>
                  <a:buClr>
                    <a:srgbClr val="000000"/>
                  </a:buClr>
                  <a:buSzPts val="3200"/>
                  <a:buFont typeface="Calibri"/>
                  <a:buNone/>
                </a:pPr>
                <a:r>
                  <a:rPr lang="en-US" sz="1600" b="0" i="0" u="none" strike="noStrike" cap="none">
                    <a:solidFill>
                      <a:srgbClr val="000000"/>
                    </a:solidFill>
                    <a:latin typeface="Calibri"/>
                    <a:ea typeface="Calibri"/>
                    <a:cs typeface="Calibri"/>
                    <a:sym typeface="Calibri"/>
                  </a:rPr>
                  <a:t>Outgoing Quality Control Report</a:t>
                </a:r>
                <a:endParaRPr sz="1600"/>
              </a:p>
            </p:txBody>
          </p:sp>
        </p:grpSp>
        <p:grpSp>
          <p:nvGrpSpPr>
            <p:cNvPr id="417" name="Google Shape;417;p23"/>
            <p:cNvGrpSpPr/>
            <p:nvPr/>
          </p:nvGrpSpPr>
          <p:grpSpPr>
            <a:xfrm>
              <a:off x="3128468" y="1987813"/>
              <a:ext cx="3522135" cy="1282701"/>
              <a:chOff x="0" y="0"/>
              <a:chExt cx="3522134" cy="1282700"/>
            </a:xfrm>
          </p:grpSpPr>
          <p:sp>
            <p:nvSpPr>
              <p:cNvPr id="418" name="Google Shape;418;p23"/>
              <p:cNvSpPr/>
              <p:nvPr/>
            </p:nvSpPr>
            <p:spPr>
              <a:xfrm>
                <a:off x="0" y="0"/>
                <a:ext cx="3522134" cy="1282700"/>
              </a:xfrm>
              <a:prstGeom prst="roundRect">
                <a:avLst>
                  <a:gd name="adj" fmla="val 16667"/>
                </a:avLst>
              </a:prstGeom>
              <a:solidFill>
                <a:srgbClr val="FFFFFF">
                  <a:alpha val="89803"/>
                </a:srgbClr>
              </a:solidFill>
              <a:ln w="9525" cap="flat" cmpd="sng">
                <a:solidFill>
                  <a:schemeClr val="accent3"/>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419" name="Google Shape;419;p23"/>
              <p:cNvSpPr txBox="1"/>
              <p:nvPr/>
            </p:nvSpPr>
            <p:spPr>
              <a:xfrm>
                <a:off x="62616" y="407460"/>
                <a:ext cx="3396902" cy="467780"/>
              </a:xfrm>
              <a:prstGeom prst="rect">
                <a:avLst/>
              </a:prstGeom>
              <a:noFill/>
              <a:ln>
                <a:noFill/>
              </a:ln>
            </p:spPr>
            <p:txBody>
              <a:bodyPr spcFirstLastPara="1" wrap="square" lIns="121900" tIns="121900" rIns="121900" bIns="121900" anchor="ctr" anchorCtr="0">
                <a:spAutoFit/>
              </a:bodyPr>
              <a:lstStyle/>
              <a:p>
                <a:pPr marL="0" marR="0" lvl="0" indent="0" algn="ctr" rtl="0">
                  <a:lnSpc>
                    <a:spcPct val="90000"/>
                  </a:lnSpc>
                  <a:spcBef>
                    <a:spcPts val="0"/>
                  </a:spcBef>
                  <a:spcAft>
                    <a:spcPts val="0"/>
                  </a:spcAft>
                  <a:buClr>
                    <a:srgbClr val="000000"/>
                  </a:buClr>
                  <a:buSzPts val="3200"/>
                  <a:buFont typeface="Calibri"/>
                  <a:buNone/>
                </a:pPr>
                <a:r>
                  <a:rPr lang="en-US" sz="1600" b="0" i="0" u="none" strike="noStrike" cap="none" dirty="0">
                    <a:solidFill>
                      <a:srgbClr val="000000"/>
                    </a:solidFill>
                    <a:latin typeface="Calibri"/>
                    <a:ea typeface="Calibri"/>
                    <a:cs typeface="Calibri"/>
                    <a:sym typeface="Calibri"/>
                  </a:rPr>
                  <a:t>Inspection Criteria Report</a:t>
                </a:r>
                <a:endParaRPr sz="1600" dirty="0"/>
              </a:p>
            </p:txBody>
          </p:sp>
        </p:grpSp>
        <p:grpSp>
          <p:nvGrpSpPr>
            <p:cNvPr id="420" name="Google Shape;420;p23"/>
            <p:cNvGrpSpPr/>
            <p:nvPr/>
          </p:nvGrpSpPr>
          <p:grpSpPr>
            <a:xfrm>
              <a:off x="3128468" y="3430851"/>
              <a:ext cx="3522135" cy="1282701"/>
              <a:chOff x="0" y="0"/>
              <a:chExt cx="3522134" cy="1282700"/>
            </a:xfrm>
          </p:grpSpPr>
          <p:sp>
            <p:nvSpPr>
              <p:cNvPr id="421" name="Google Shape;421;p23"/>
              <p:cNvSpPr/>
              <p:nvPr/>
            </p:nvSpPr>
            <p:spPr>
              <a:xfrm>
                <a:off x="0" y="0"/>
                <a:ext cx="3522134" cy="1282700"/>
              </a:xfrm>
              <a:prstGeom prst="roundRect">
                <a:avLst>
                  <a:gd name="adj" fmla="val 16667"/>
                </a:avLst>
              </a:prstGeom>
              <a:solidFill>
                <a:srgbClr val="FFFFFF">
                  <a:alpha val="89803"/>
                </a:srgbClr>
              </a:solidFill>
              <a:ln w="9525" cap="flat" cmpd="sng">
                <a:solidFill>
                  <a:schemeClr val="accent4"/>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Calibri"/>
                  <a:buNone/>
                </a:pPr>
                <a:endParaRPr sz="1600" b="0" i="0" u="none" strike="noStrike" cap="none">
                  <a:solidFill>
                    <a:srgbClr val="000000"/>
                  </a:solidFill>
                  <a:latin typeface="Calibri"/>
                  <a:ea typeface="Calibri"/>
                  <a:cs typeface="Calibri"/>
                  <a:sym typeface="Calibri"/>
                </a:endParaRPr>
              </a:p>
            </p:txBody>
          </p:sp>
          <p:sp>
            <p:nvSpPr>
              <p:cNvPr id="422" name="Google Shape;422;p23"/>
              <p:cNvSpPr txBox="1"/>
              <p:nvPr/>
            </p:nvSpPr>
            <p:spPr>
              <a:xfrm>
                <a:off x="62616" y="407461"/>
                <a:ext cx="3396902" cy="467780"/>
              </a:xfrm>
              <a:prstGeom prst="rect">
                <a:avLst/>
              </a:prstGeom>
              <a:noFill/>
              <a:ln>
                <a:noFill/>
              </a:ln>
            </p:spPr>
            <p:txBody>
              <a:bodyPr spcFirstLastPara="1" wrap="square" lIns="121900" tIns="121900" rIns="121900" bIns="121900" anchor="ctr" anchorCtr="0">
                <a:spAutoFit/>
              </a:bodyPr>
              <a:lstStyle/>
              <a:p>
                <a:pPr marL="0" marR="0" lvl="0" indent="0" algn="ctr" rtl="0">
                  <a:lnSpc>
                    <a:spcPct val="90000"/>
                  </a:lnSpc>
                  <a:spcBef>
                    <a:spcPts val="0"/>
                  </a:spcBef>
                  <a:spcAft>
                    <a:spcPts val="0"/>
                  </a:spcAft>
                  <a:buClr>
                    <a:srgbClr val="000000"/>
                  </a:buClr>
                  <a:buSzPts val="3200"/>
                  <a:buFont typeface="Calibri"/>
                  <a:buNone/>
                </a:pPr>
                <a:r>
                  <a:rPr lang="en-US" sz="1600" b="0" i="0" u="none" strike="noStrike" cap="none">
                    <a:solidFill>
                      <a:srgbClr val="000000"/>
                    </a:solidFill>
                    <a:latin typeface="Calibri"/>
                    <a:ea typeface="Calibri"/>
                    <a:cs typeface="Calibri"/>
                    <a:sym typeface="Calibri"/>
                  </a:rPr>
                  <a:t>Corrective Action Report</a:t>
                </a:r>
                <a:endParaRPr sz="1600"/>
              </a:p>
            </p:txBody>
          </p:sp>
        </p:gr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4"/>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18</a:t>
            </a:fld>
            <a:endParaRPr/>
          </a:p>
        </p:txBody>
      </p:sp>
      <p:sp>
        <p:nvSpPr>
          <p:cNvPr id="428" name="Google Shape;428;p24"/>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Cloud ISO</a:t>
            </a:r>
            <a:endParaRPr sz="2800" u="sng" dirty="0">
              <a:latin typeface="Century Gothic"/>
            </a:endParaRPr>
          </a:p>
        </p:txBody>
      </p:sp>
      <p:grpSp>
        <p:nvGrpSpPr>
          <p:cNvPr id="429" name="Google Shape;429;p24"/>
          <p:cNvGrpSpPr/>
          <p:nvPr/>
        </p:nvGrpSpPr>
        <p:grpSpPr>
          <a:xfrm>
            <a:off x="953167" y="2384383"/>
            <a:ext cx="9753601" cy="3272278"/>
            <a:chOff x="0" y="0"/>
            <a:chExt cx="9753600" cy="3272276"/>
          </a:xfrm>
        </p:grpSpPr>
        <p:pic>
          <p:nvPicPr>
            <p:cNvPr id="430" name="Google Shape;430;p24" descr="Picture 3"/>
            <p:cNvPicPr preferRelativeResize="0"/>
            <p:nvPr/>
          </p:nvPicPr>
          <p:blipFill rotWithShape="1">
            <a:blip r:embed="rId3">
              <a:alphaModFix/>
            </a:blip>
            <a:srcRect t="34209" b="18381"/>
            <a:stretch/>
          </p:blipFill>
          <p:spPr>
            <a:xfrm>
              <a:off x="0" y="318174"/>
              <a:ext cx="9753600" cy="2600963"/>
            </a:xfrm>
            <a:prstGeom prst="rect">
              <a:avLst/>
            </a:prstGeom>
            <a:noFill/>
            <a:ln>
              <a:noFill/>
            </a:ln>
          </p:spPr>
        </p:pic>
        <p:sp>
          <p:nvSpPr>
            <p:cNvPr id="431" name="Google Shape;431;p24"/>
            <p:cNvSpPr txBox="1"/>
            <p:nvPr/>
          </p:nvSpPr>
          <p:spPr>
            <a:xfrm>
              <a:off x="1327043" y="1"/>
              <a:ext cx="764934"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Service </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Reporting</a:t>
              </a:r>
              <a:endParaRPr/>
            </a:p>
          </p:txBody>
        </p:sp>
        <p:sp>
          <p:nvSpPr>
            <p:cNvPr id="432" name="Google Shape;432;p24"/>
            <p:cNvSpPr txBox="1"/>
            <p:nvPr/>
          </p:nvSpPr>
          <p:spPr>
            <a:xfrm>
              <a:off x="2573250" y="0"/>
              <a:ext cx="993683"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Project </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Management</a:t>
              </a:r>
              <a:endParaRPr/>
            </a:p>
          </p:txBody>
        </p:sp>
        <p:sp>
          <p:nvSpPr>
            <p:cNvPr id="433" name="Google Shape;433;p24"/>
            <p:cNvSpPr txBox="1"/>
            <p:nvPr/>
          </p:nvSpPr>
          <p:spPr>
            <a:xfrm>
              <a:off x="3719893" y="184665"/>
              <a:ext cx="849692" cy="2692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Dashboard</a:t>
              </a:r>
              <a:endParaRPr/>
            </a:p>
          </p:txBody>
        </p:sp>
        <p:sp>
          <p:nvSpPr>
            <p:cNvPr id="434" name="Google Shape;434;p24"/>
            <p:cNvSpPr txBox="1"/>
            <p:nvPr/>
          </p:nvSpPr>
          <p:spPr>
            <a:xfrm>
              <a:off x="4789568" y="0"/>
              <a:ext cx="869263"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Tracking &amp; </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Monitoring</a:t>
              </a:r>
              <a:endParaRPr/>
            </a:p>
          </p:txBody>
        </p:sp>
        <p:sp>
          <p:nvSpPr>
            <p:cNvPr id="435" name="Google Shape;435;p24"/>
            <p:cNvSpPr txBox="1"/>
            <p:nvPr/>
          </p:nvSpPr>
          <p:spPr>
            <a:xfrm>
              <a:off x="6137634" y="184663"/>
              <a:ext cx="324253" cy="2692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HR</a:t>
              </a:r>
              <a:endParaRPr/>
            </a:p>
          </p:txBody>
        </p:sp>
        <p:sp>
          <p:nvSpPr>
            <p:cNvPr id="436" name="Google Shape;436;p24"/>
            <p:cNvSpPr txBox="1"/>
            <p:nvPr/>
          </p:nvSpPr>
          <p:spPr>
            <a:xfrm>
              <a:off x="7033516" y="184663"/>
              <a:ext cx="858025" cy="2692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Notification</a:t>
              </a:r>
              <a:endParaRPr/>
            </a:p>
          </p:txBody>
        </p:sp>
        <p:sp>
          <p:nvSpPr>
            <p:cNvPr id="437" name="Google Shape;437;p24"/>
            <p:cNvSpPr txBox="1"/>
            <p:nvPr/>
          </p:nvSpPr>
          <p:spPr>
            <a:xfrm>
              <a:off x="1750899" y="2825238"/>
              <a:ext cx="815834" cy="2692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Evaluation</a:t>
              </a:r>
              <a:endParaRPr/>
            </a:p>
          </p:txBody>
        </p:sp>
        <p:sp>
          <p:nvSpPr>
            <p:cNvPr id="438" name="Google Shape;438;p24"/>
            <p:cNvSpPr txBox="1"/>
            <p:nvPr/>
          </p:nvSpPr>
          <p:spPr>
            <a:xfrm>
              <a:off x="3171580" y="2825239"/>
              <a:ext cx="603977"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User </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Module</a:t>
              </a:r>
              <a:endParaRPr/>
            </a:p>
          </p:txBody>
        </p:sp>
        <p:sp>
          <p:nvSpPr>
            <p:cNvPr id="439" name="Google Shape;439;p24"/>
            <p:cNvSpPr txBox="1"/>
            <p:nvPr/>
          </p:nvSpPr>
          <p:spPr>
            <a:xfrm>
              <a:off x="4187348" y="2825238"/>
              <a:ext cx="900368" cy="2692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Department</a:t>
              </a:r>
              <a:endParaRPr/>
            </a:p>
          </p:txBody>
        </p:sp>
        <p:sp>
          <p:nvSpPr>
            <p:cNvPr id="440" name="Google Shape;440;p24"/>
            <p:cNvSpPr txBox="1"/>
            <p:nvPr/>
          </p:nvSpPr>
          <p:spPr>
            <a:xfrm>
              <a:off x="5303550" y="2821815"/>
              <a:ext cx="993682"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Document</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Management</a:t>
              </a:r>
              <a:endParaRPr/>
            </a:p>
          </p:txBody>
        </p:sp>
        <p:sp>
          <p:nvSpPr>
            <p:cNvPr id="441" name="Google Shape;441;p24"/>
            <p:cNvSpPr txBox="1"/>
            <p:nvPr/>
          </p:nvSpPr>
          <p:spPr>
            <a:xfrm>
              <a:off x="6427767" y="2821815"/>
              <a:ext cx="993682"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Customer</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Management</a:t>
              </a:r>
              <a:endParaRPr/>
            </a:p>
          </p:txBody>
        </p:sp>
        <p:sp>
          <p:nvSpPr>
            <p:cNvPr id="442" name="Google Shape;442;p24"/>
            <p:cNvSpPr txBox="1"/>
            <p:nvPr/>
          </p:nvSpPr>
          <p:spPr>
            <a:xfrm>
              <a:off x="7734219" y="2821814"/>
              <a:ext cx="993682" cy="4470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Vendor</a:t>
              </a:r>
              <a:endParaRPr/>
            </a:p>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Management</a:t>
              </a:r>
              <a:endParaRPr/>
            </a:p>
          </p:txBody>
        </p:sp>
      </p:gr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5"/>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19</a:t>
            </a:fld>
            <a:endParaRPr/>
          </a:p>
        </p:txBody>
      </p:sp>
      <p:sp>
        <p:nvSpPr>
          <p:cNvPr id="448" name="Google Shape;448;p25"/>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User Module</a:t>
            </a:r>
            <a:endParaRPr sz="2800" u="sng" dirty="0">
              <a:latin typeface="Century Gothic"/>
            </a:endParaRPr>
          </a:p>
        </p:txBody>
      </p:sp>
      <p:pic>
        <p:nvPicPr>
          <p:cNvPr id="449" name="Google Shape;449;p25" descr="Picture 3"/>
          <p:cNvPicPr preferRelativeResize="0"/>
          <p:nvPr/>
        </p:nvPicPr>
        <p:blipFill rotWithShape="1">
          <a:blip r:embed="rId3">
            <a:alphaModFix/>
          </a:blip>
          <a:srcRect/>
          <a:stretch/>
        </p:blipFill>
        <p:spPr>
          <a:xfrm>
            <a:off x="2942661" y="1424468"/>
            <a:ext cx="6462320" cy="5433533"/>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p:nvPr/>
        </p:nvSpPr>
        <p:spPr>
          <a:xfrm>
            <a:off x="1753079" y="1646099"/>
            <a:ext cx="4392930" cy="48929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A"/>
              </a:buClr>
              <a:buSzPts val="1800"/>
              <a:buFont typeface="Helvetica Neue"/>
              <a:buNone/>
            </a:pPr>
            <a:r>
              <a:rPr lang="en-US" sz="1800" b="0" i="0" u="none" strike="noStrike" cap="none">
                <a:solidFill>
                  <a:srgbClr val="20212A"/>
                </a:solidFill>
                <a:latin typeface="Helvetica Neue"/>
                <a:ea typeface="Helvetica Neue"/>
                <a:cs typeface="Helvetica Neue"/>
                <a:sym typeface="Helvetica Neue"/>
              </a:rPr>
              <a:t>◇ Tech </a:t>
            </a:r>
            <a:r>
              <a:rPr lang="en-US" sz="1800" b="0" i="0" u="none" strike="noStrike" cap="none">
                <a:solidFill>
                  <a:srgbClr val="20212A"/>
                </a:solidFill>
                <a:latin typeface="Calibri"/>
                <a:ea typeface="Calibri"/>
                <a:cs typeface="Calibri"/>
                <a:sym typeface="Calibri"/>
              </a:rPr>
              <a:t>Star </a:t>
            </a:r>
            <a:r>
              <a:rPr lang="en-US" sz="1800" b="0" i="0" u="none" strike="noStrike" cap="none">
                <a:solidFill>
                  <a:srgbClr val="20212A"/>
                </a:solidFill>
                <a:latin typeface="Helvetica Neue"/>
                <a:ea typeface="Helvetica Neue"/>
                <a:cs typeface="Helvetica Neue"/>
                <a:sym typeface="Helvetica Neue"/>
              </a:rPr>
              <a:t>started in 2013, our mission is to help corporations to solve problem with technologies.</a:t>
            </a:r>
            <a:endParaRPr/>
          </a:p>
          <a:p>
            <a:pPr marL="0" marR="0" lvl="0" indent="0" algn="l" rtl="0">
              <a:lnSpc>
                <a:spcPct val="100000"/>
              </a:lnSpc>
              <a:spcBef>
                <a:spcPts val="0"/>
              </a:spcBef>
              <a:spcAft>
                <a:spcPts val="0"/>
              </a:spcAft>
              <a:buClr>
                <a:srgbClr val="20212A"/>
              </a:buClr>
              <a:buSzPts val="1800"/>
              <a:buFont typeface="Helvetica Neue"/>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20212A"/>
              </a:buClr>
              <a:buSzPts val="1800"/>
              <a:buFont typeface="Helvetica Neue"/>
              <a:buNone/>
            </a:pPr>
            <a:r>
              <a:rPr lang="en-US" sz="1800" b="0" i="0" u="none" strike="noStrike" cap="none">
                <a:solidFill>
                  <a:srgbClr val="20212A"/>
                </a:solidFill>
                <a:latin typeface="Helvetica Neue"/>
                <a:ea typeface="Helvetica Neue"/>
                <a:cs typeface="Helvetica Neue"/>
                <a:sym typeface="Helvetica Neue"/>
              </a:rPr>
              <a:t>◇ We do customise solutions for clients from different industry in several countries </a:t>
            </a:r>
            <a:endParaRPr/>
          </a:p>
          <a:p>
            <a:pPr marL="0" marR="0" lvl="0" indent="0" algn="l" rtl="0">
              <a:lnSpc>
                <a:spcPct val="100000"/>
              </a:lnSpc>
              <a:spcBef>
                <a:spcPts val="0"/>
              </a:spcBef>
              <a:spcAft>
                <a:spcPts val="0"/>
              </a:spcAft>
              <a:buClr>
                <a:srgbClr val="20212A"/>
              </a:buClr>
              <a:buSzPts val="1800"/>
              <a:buFont typeface="Helvetica Neue"/>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20212A"/>
              </a:buClr>
              <a:buSzPts val="1800"/>
              <a:buFont typeface="Helvetica Neue"/>
              <a:buNone/>
            </a:pPr>
            <a:r>
              <a:rPr lang="en-US" sz="1800" b="0" i="0" u="none" strike="noStrike" cap="none">
                <a:solidFill>
                  <a:srgbClr val="20212A"/>
                </a:solidFill>
                <a:latin typeface="Helvetica Neue"/>
                <a:ea typeface="Helvetica Neue"/>
                <a:cs typeface="Helvetica Neue"/>
                <a:sym typeface="Helvetica Neue"/>
              </a:rPr>
              <a:t>◇ IT Partner of several corporation on system development, growth strategies and research.</a:t>
            </a:r>
            <a:endParaRPr/>
          </a:p>
          <a:p>
            <a:pPr marL="0" marR="0" lvl="0" indent="0" algn="l" rtl="0">
              <a:lnSpc>
                <a:spcPct val="88888"/>
              </a:lnSpc>
              <a:spcBef>
                <a:spcPts val="0"/>
              </a:spcBef>
              <a:spcAft>
                <a:spcPts val="0"/>
              </a:spcAft>
              <a:buClr>
                <a:srgbClr val="20212A"/>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88888"/>
              </a:lnSpc>
              <a:spcBef>
                <a:spcPts val="0"/>
              </a:spcBef>
              <a:spcAft>
                <a:spcPts val="0"/>
              </a:spcAft>
              <a:buClr>
                <a:srgbClr val="20212A"/>
              </a:buClr>
              <a:buSzPts val="1800"/>
              <a:buFont typeface="Calibri"/>
              <a:buNone/>
            </a:pPr>
            <a:endParaRPr sz="1800" b="0" i="0" u="none" strike="noStrike" cap="none">
              <a:solidFill>
                <a:srgbClr val="000000"/>
              </a:solidFill>
              <a:latin typeface="Calibri"/>
              <a:ea typeface="Calibri"/>
              <a:cs typeface="Calibri"/>
              <a:sym typeface="Calibri"/>
            </a:endParaRPr>
          </a:p>
          <a:p>
            <a:pPr marL="0" marR="0" lvl="0" indent="0" algn="l" rtl="0">
              <a:lnSpc>
                <a:spcPct val="66666"/>
              </a:lnSpc>
              <a:spcBef>
                <a:spcPts val="0"/>
              </a:spcBef>
              <a:spcAft>
                <a:spcPts val="0"/>
              </a:spcAft>
              <a:buClr>
                <a:srgbClr val="FF0000"/>
              </a:buClr>
              <a:buSzPts val="2400"/>
              <a:buFont typeface="Calibri"/>
              <a:buNone/>
            </a:pPr>
            <a:r>
              <a:rPr lang="en-US" sz="2400" b="1" i="0" u="none" strike="noStrike" cap="none">
                <a:solidFill>
                  <a:srgbClr val="FF0000"/>
                </a:solidFill>
                <a:latin typeface="Calibri"/>
                <a:ea typeface="Calibri"/>
                <a:cs typeface="Calibri"/>
                <a:sym typeface="Calibri"/>
              </a:rPr>
              <a:t>70+ clients</a:t>
            </a:r>
            <a:endParaRPr sz="1800" b="0" i="0" u="none" strike="noStrike" cap="none">
              <a:solidFill>
                <a:srgbClr val="000000"/>
              </a:solidFill>
              <a:latin typeface="Helvetica Neue"/>
              <a:ea typeface="Helvetica Neue"/>
              <a:cs typeface="Helvetica Neue"/>
              <a:sym typeface="Helvetica Neue"/>
            </a:endParaRPr>
          </a:p>
          <a:p>
            <a:pPr marL="0" marR="0" lvl="0" indent="0" algn="l" rtl="0">
              <a:lnSpc>
                <a:spcPct val="88888"/>
              </a:lnSpc>
              <a:spcBef>
                <a:spcPts val="0"/>
              </a:spcBef>
              <a:spcAft>
                <a:spcPts val="0"/>
              </a:spcAft>
              <a:buClr>
                <a:srgbClr val="FF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a:p>
            <a:pPr marL="0" marR="0" lvl="0" indent="0" algn="l" rtl="0">
              <a:lnSpc>
                <a:spcPct val="66666"/>
              </a:lnSpc>
              <a:spcBef>
                <a:spcPts val="0"/>
              </a:spcBef>
              <a:spcAft>
                <a:spcPts val="0"/>
              </a:spcAft>
              <a:buClr>
                <a:srgbClr val="FF0000"/>
              </a:buClr>
              <a:buSzPts val="2400"/>
              <a:buFont typeface="Calibri"/>
              <a:buNone/>
            </a:pPr>
            <a:r>
              <a:rPr lang="en-US" sz="2400" b="1" i="0" u="none" strike="noStrike" cap="none">
                <a:solidFill>
                  <a:srgbClr val="FF0000"/>
                </a:solidFill>
                <a:latin typeface="Calibri"/>
                <a:ea typeface="Calibri"/>
                <a:cs typeface="Calibri"/>
                <a:sym typeface="Calibri"/>
              </a:rPr>
              <a:t>180+ projects </a:t>
            </a:r>
            <a:endParaRPr sz="1800" b="0" i="0" u="none" strike="noStrike" cap="none">
              <a:solidFill>
                <a:srgbClr val="20212A"/>
              </a:solidFill>
              <a:latin typeface="Helvetica Neue"/>
              <a:ea typeface="Helvetica Neue"/>
              <a:cs typeface="Helvetica Neue"/>
              <a:sym typeface="Helvetica Neue"/>
            </a:endParaRPr>
          </a:p>
          <a:p>
            <a:pPr marL="0" marR="0" lvl="0" indent="0" algn="l" rtl="0">
              <a:lnSpc>
                <a:spcPct val="88888"/>
              </a:lnSpc>
              <a:spcBef>
                <a:spcPts val="0"/>
              </a:spcBef>
              <a:spcAft>
                <a:spcPts val="0"/>
              </a:spcAft>
              <a:buClr>
                <a:srgbClr val="20212A"/>
              </a:buClr>
              <a:buSzPts val="1800"/>
              <a:buFont typeface="Helvetica Neue"/>
              <a:buNone/>
            </a:pPr>
            <a:endParaRPr sz="1800" b="0" i="0" u="none" strike="noStrike" cap="none">
              <a:solidFill>
                <a:srgbClr val="20212A"/>
              </a:solidFill>
              <a:latin typeface="Helvetica Neue"/>
              <a:ea typeface="Helvetica Neue"/>
              <a:cs typeface="Helvetica Neue"/>
              <a:sym typeface="Helvetica Neue"/>
            </a:endParaRPr>
          </a:p>
          <a:p>
            <a:pPr marL="0" marR="0" lvl="0" indent="0" algn="l" rtl="0">
              <a:lnSpc>
                <a:spcPct val="88888"/>
              </a:lnSpc>
              <a:spcBef>
                <a:spcPts val="0"/>
              </a:spcBef>
              <a:spcAft>
                <a:spcPts val="0"/>
              </a:spcAft>
              <a:buClr>
                <a:srgbClr val="20212A"/>
              </a:buClr>
              <a:buSzPts val="1800"/>
              <a:buFont typeface="Helvetica Neue"/>
              <a:buNone/>
            </a:pPr>
            <a:endParaRPr sz="1800" b="0" i="0" u="none" strike="noStrike" cap="none">
              <a:solidFill>
                <a:srgbClr val="20212A"/>
              </a:solidFill>
              <a:latin typeface="Helvetica Neue"/>
              <a:ea typeface="Helvetica Neue"/>
              <a:cs typeface="Helvetica Neue"/>
              <a:sym typeface="Helvetica Neue"/>
            </a:endParaRPr>
          </a:p>
          <a:p>
            <a:pPr marL="0" marR="0" lvl="0" indent="0" algn="l" rtl="0">
              <a:lnSpc>
                <a:spcPct val="88888"/>
              </a:lnSpc>
              <a:spcBef>
                <a:spcPts val="0"/>
              </a:spcBef>
              <a:spcAft>
                <a:spcPts val="0"/>
              </a:spcAft>
              <a:buClr>
                <a:srgbClr val="20212A"/>
              </a:buClr>
              <a:buSzPts val="1800"/>
              <a:buFont typeface="Helvetica Neue"/>
              <a:buNone/>
            </a:pPr>
            <a:endParaRPr sz="1800" b="0" i="0" u="none" strike="noStrike" cap="none">
              <a:solidFill>
                <a:srgbClr val="20212A"/>
              </a:solidFill>
              <a:latin typeface="Helvetica Neue"/>
              <a:ea typeface="Helvetica Neue"/>
              <a:cs typeface="Helvetica Neue"/>
              <a:sym typeface="Helvetica Neue"/>
            </a:endParaRPr>
          </a:p>
          <a:p>
            <a:pPr marL="0" marR="0" lvl="0" indent="0" algn="l" rtl="0">
              <a:lnSpc>
                <a:spcPct val="88888"/>
              </a:lnSpc>
              <a:spcBef>
                <a:spcPts val="0"/>
              </a:spcBef>
              <a:spcAft>
                <a:spcPts val="0"/>
              </a:spcAft>
              <a:buClr>
                <a:srgbClr val="20212A"/>
              </a:buClr>
              <a:buSzPts val="1800"/>
              <a:buFont typeface="Helvetica Neue"/>
              <a:buNone/>
            </a:pPr>
            <a:endParaRPr sz="1800" b="0" i="0" u="none" strike="noStrike" cap="none">
              <a:solidFill>
                <a:srgbClr val="20212A"/>
              </a:solidFill>
              <a:latin typeface="Helvetica Neue"/>
              <a:ea typeface="Helvetica Neue"/>
              <a:cs typeface="Helvetica Neue"/>
              <a:sym typeface="Helvetica Neue"/>
            </a:endParaRPr>
          </a:p>
        </p:txBody>
      </p:sp>
      <p:sp>
        <p:nvSpPr>
          <p:cNvPr id="72" name="Google Shape;72;p2"/>
          <p:cNvSpPr/>
          <p:nvPr/>
        </p:nvSpPr>
        <p:spPr>
          <a:xfrm>
            <a:off x="1956226" y="6380703"/>
            <a:ext cx="204418" cy="177026"/>
          </a:xfrm>
          <a:custGeom>
            <a:avLst/>
            <a:gdLst/>
            <a:ahLst/>
            <a:cxnLst/>
            <a:rect l="l" t="t" r="r" b="b"/>
            <a:pathLst>
              <a:path w="21600" h="21600" extrusionOk="0">
                <a:moveTo>
                  <a:pt x="0" y="21600"/>
                </a:moveTo>
                <a:lnTo>
                  <a:pt x="10800" y="0"/>
                </a:lnTo>
                <a:lnTo>
                  <a:pt x="21600" y="21600"/>
                </a:lnTo>
                <a:close/>
              </a:path>
            </a:pathLst>
          </a:custGeom>
          <a:solidFill>
            <a:srgbClr val="FF4A3B"/>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pic>
        <p:nvPicPr>
          <p:cNvPr id="73" name="Google Shape;73;p2" descr="Picture 10"/>
          <p:cNvPicPr preferRelativeResize="0"/>
          <p:nvPr/>
        </p:nvPicPr>
        <p:blipFill rotWithShape="1">
          <a:blip r:embed="rId3">
            <a:alphaModFix/>
          </a:blip>
          <a:srcRect/>
          <a:stretch/>
        </p:blipFill>
        <p:spPr>
          <a:xfrm>
            <a:off x="6519434" y="838604"/>
            <a:ext cx="5503477" cy="5180794"/>
          </a:xfrm>
          <a:prstGeom prst="rect">
            <a:avLst/>
          </a:prstGeom>
          <a:noFill/>
          <a:ln>
            <a:noFill/>
          </a:ln>
        </p:spPr>
      </p:pic>
      <p:sp>
        <p:nvSpPr>
          <p:cNvPr id="74" name="Google Shape;74;p2"/>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About Us</a:t>
            </a:r>
            <a:endParaRPr sz="2800" u="sng" dirty="0">
              <a:latin typeface="Century Gothic"/>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6"/>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20</a:t>
            </a:fld>
            <a:endParaRPr/>
          </a:p>
        </p:txBody>
      </p:sp>
      <p:sp>
        <p:nvSpPr>
          <p:cNvPr id="455" name="Google Shape;455;p26"/>
          <p:cNvSpPr txBox="1"/>
          <p:nvPr/>
        </p:nvSpPr>
        <p:spPr>
          <a:xfrm>
            <a:off x="364987" y="884754"/>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Department &amp; Documents Management Module</a:t>
            </a:r>
            <a:endParaRPr sz="2800" u="sng" dirty="0">
              <a:latin typeface="Century Gothic"/>
            </a:endParaRPr>
          </a:p>
        </p:txBody>
      </p:sp>
      <p:pic>
        <p:nvPicPr>
          <p:cNvPr id="456" name="Google Shape;456;p26" descr="Picture 2"/>
          <p:cNvPicPr preferRelativeResize="0"/>
          <p:nvPr/>
        </p:nvPicPr>
        <p:blipFill rotWithShape="1">
          <a:blip r:embed="rId3">
            <a:alphaModFix/>
          </a:blip>
          <a:srcRect l="1932" t="3101" r="5809"/>
          <a:stretch/>
        </p:blipFill>
        <p:spPr>
          <a:xfrm>
            <a:off x="2474624" y="1407934"/>
            <a:ext cx="6301455" cy="5293549"/>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7"/>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21</a:t>
            </a:fld>
            <a:endParaRPr/>
          </a:p>
        </p:txBody>
      </p:sp>
      <p:sp>
        <p:nvSpPr>
          <p:cNvPr id="462" name="Google Shape;462;p27"/>
          <p:cNvSpPr txBox="1"/>
          <p:nvPr/>
        </p:nvSpPr>
        <p:spPr>
          <a:xfrm>
            <a:off x="364987" y="884753"/>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Customer Management Module</a:t>
            </a:r>
            <a:endParaRPr sz="2800" u="sng" dirty="0">
              <a:latin typeface="Century Gothic"/>
            </a:endParaRPr>
          </a:p>
        </p:txBody>
      </p:sp>
      <p:pic>
        <p:nvPicPr>
          <p:cNvPr id="463" name="Google Shape;463;p27" descr="Picture 2"/>
          <p:cNvPicPr preferRelativeResize="0"/>
          <p:nvPr/>
        </p:nvPicPr>
        <p:blipFill rotWithShape="1">
          <a:blip r:embed="rId3">
            <a:alphaModFix/>
          </a:blip>
          <a:srcRect t="3427"/>
          <a:stretch/>
        </p:blipFill>
        <p:spPr>
          <a:xfrm>
            <a:off x="1857298" y="1500284"/>
            <a:ext cx="8321762" cy="5357716"/>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8"/>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22</a:t>
            </a:fld>
            <a:endParaRPr/>
          </a:p>
        </p:txBody>
      </p:sp>
      <p:sp>
        <p:nvSpPr>
          <p:cNvPr id="469" name="Google Shape;469;p28"/>
          <p:cNvSpPr txBox="1"/>
          <p:nvPr/>
        </p:nvSpPr>
        <p:spPr>
          <a:xfrm>
            <a:off x="364987" y="884753"/>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Cloud ISO Operation Module </a:t>
            </a:r>
            <a:endParaRPr sz="2800" u="sng" dirty="0">
              <a:latin typeface="Century Gothic"/>
            </a:endParaRPr>
          </a:p>
        </p:txBody>
      </p:sp>
      <p:pic>
        <p:nvPicPr>
          <p:cNvPr id="470" name="Google Shape;470;p28" descr="Picture 3"/>
          <p:cNvPicPr preferRelativeResize="0"/>
          <p:nvPr/>
        </p:nvPicPr>
        <p:blipFill rotWithShape="1">
          <a:blip r:embed="rId3">
            <a:alphaModFix/>
          </a:blip>
          <a:srcRect/>
          <a:stretch/>
        </p:blipFill>
        <p:spPr>
          <a:xfrm>
            <a:off x="2316821" y="1735676"/>
            <a:ext cx="7071974" cy="4679085"/>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9"/>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23</a:t>
            </a:fld>
            <a:endParaRPr/>
          </a:p>
        </p:txBody>
      </p:sp>
      <p:sp>
        <p:nvSpPr>
          <p:cNvPr id="476" name="Google Shape;476;p29"/>
          <p:cNvSpPr txBox="1"/>
          <p:nvPr/>
        </p:nvSpPr>
        <p:spPr>
          <a:xfrm>
            <a:off x="364987" y="884753"/>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Vendor Management Module </a:t>
            </a:r>
            <a:endParaRPr sz="2800" u="sng" dirty="0">
              <a:latin typeface="Century Gothic"/>
            </a:endParaRPr>
          </a:p>
        </p:txBody>
      </p:sp>
      <p:pic>
        <p:nvPicPr>
          <p:cNvPr id="477" name="Google Shape;477;p29" descr="Picture 2"/>
          <p:cNvPicPr preferRelativeResize="0"/>
          <p:nvPr/>
        </p:nvPicPr>
        <p:blipFill rotWithShape="1">
          <a:blip r:embed="rId3">
            <a:alphaModFix/>
          </a:blip>
          <a:srcRect/>
          <a:stretch/>
        </p:blipFill>
        <p:spPr>
          <a:xfrm>
            <a:off x="2590495" y="1546399"/>
            <a:ext cx="7011009" cy="5311601"/>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0"/>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24</a:t>
            </a:fld>
            <a:endParaRPr/>
          </a:p>
        </p:txBody>
      </p:sp>
      <p:sp>
        <p:nvSpPr>
          <p:cNvPr id="483" name="Google Shape;483;p30"/>
          <p:cNvSpPr txBox="1"/>
          <p:nvPr/>
        </p:nvSpPr>
        <p:spPr>
          <a:xfrm>
            <a:off x="364987" y="884753"/>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HR Module </a:t>
            </a:r>
            <a:endParaRPr sz="2800" u="sng" dirty="0">
              <a:latin typeface="Century Gothic"/>
            </a:endParaRPr>
          </a:p>
        </p:txBody>
      </p:sp>
      <p:pic>
        <p:nvPicPr>
          <p:cNvPr id="484" name="Google Shape;484;p30" descr="Picture 3"/>
          <p:cNvPicPr preferRelativeResize="0"/>
          <p:nvPr/>
        </p:nvPicPr>
        <p:blipFill rotWithShape="1">
          <a:blip r:embed="rId3">
            <a:alphaModFix/>
          </a:blip>
          <a:srcRect r="4597"/>
          <a:stretch/>
        </p:blipFill>
        <p:spPr>
          <a:xfrm>
            <a:off x="982536" y="2143805"/>
            <a:ext cx="9756801" cy="3627435"/>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1"/>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25</a:t>
            </a:fld>
            <a:endParaRPr/>
          </a:p>
        </p:txBody>
      </p:sp>
      <p:sp>
        <p:nvSpPr>
          <p:cNvPr id="490" name="Google Shape;490;p31"/>
          <p:cNvSpPr txBox="1"/>
          <p:nvPr/>
        </p:nvSpPr>
        <p:spPr>
          <a:xfrm>
            <a:off x="364987" y="884753"/>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Tracking &amp; Monitoring Module </a:t>
            </a:r>
            <a:endParaRPr sz="2800" u="sng" dirty="0">
              <a:latin typeface="Century Gothic"/>
            </a:endParaRPr>
          </a:p>
        </p:txBody>
      </p:sp>
      <p:pic>
        <p:nvPicPr>
          <p:cNvPr id="491" name="Google Shape;491;p31" descr="Picture 2"/>
          <p:cNvPicPr preferRelativeResize="0"/>
          <p:nvPr/>
        </p:nvPicPr>
        <p:blipFill rotWithShape="1">
          <a:blip r:embed="rId3">
            <a:alphaModFix/>
          </a:blip>
          <a:srcRect r="4299"/>
          <a:stretch/>
        </p:blipFill>
        <p:spPr>
          <a:xfrm>
            <a:off x="2207798" y="1500284"/>
            <a:ext cx="7442042" cy="5353060"/>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2"/>
          <p:cNvSpPr txBox="1">
            <a:spLocks noGrp="1"/>
          </p:cNvSpPr>
          <p:nvPr>
            <p:ph type="sldNum" idx="4294967295"/>
          </p:nvPr>
        </p:nvSpPr>
        <p:spPr>
          <a:xfrm>
            <a:off x="11323776" y="6414761"/>
            <a:ext cx="258621"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26</a:t>
            </a:fld>
            <a:endParaRPr/>
          </a:p>
        </p:txBody>
      </p:sp>
      <p:sp>
        <p:nvSpPr>
          <p:cNvPr id="497" name="Google Shape;497;p32"/>
          <p:cNvSpPr txBox="1"/>
          <p:nvPr/>
        </p:nvSpPr>
        <p:spPr>
          <a:xfrm>
            <a:off x="364987" y="884753"/>
            <a:ext cx="11827014"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Project Management &amp; Dashboard Module </a:t>
            </a:r>
            <a:endParaRPr sz="2800" u="sng" dirty="0">
              <a:latin typeface="Century Gothic"/>
            </a:endParaRPr>
          </a:p>
        </p:txBody>
      </p:sp>
      <p:pic>
        <p:nvPicPr>
          <p:cNvPr id="498" name="Google Shape;498;p32" descr="Picture 3"/>
          <p:cNvPicPr preferRelativeResize="0"/>
          <p:nvPr/>
        </p:nvPicPr>
        <p:blipFill rotWithShape="1">
          <a:blip r:embed="rId3">
            <a:alphaModFix/>
          </a:blip>
          <a:srcRect r="12839"/>
          <a:stretch/>
        </p:blipFill>
        <p:spPr>
          <a:xfrm>
            <a:off x="2335204" y="1888089"/>
            <a:ext cx="6555878" cy="4526673"/>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Key Features</a:t>
            </a:r>
            <a:endParaRPr sz="2800" u="sng" dirty="0">
              <a:latin typeface="Century Gothic"/>
            </a:endParaRPr>
          </a:p>
        </p:txBody>
      </p:sp>
      <p:grpSp>
        <p:nvGrpSpPr>
          <p:cNvPr id="507" name="Google Shape;507;p33"/>
          <p:cNvGrpSpPr/>
          <p:nvPr/>
        </p:nvGrpSpPr>
        <p:grpSpPr>
          <a:xfrm>
            <a:off x="3654130" y="1881248"/>
            <a:ext cx="1135326" cy="1342402"/>
            <a:chOff x="2" y="-1"/>
            <a:chExt cx="1135325" cy="1342400"/>
          </a:xfrm>
        </p:grpSpPr>
        <p:sp>
          <p:nvSpPr>
            <p:cNvPr id="508" name="Google Shape;508;p33"/>
            <p:cNvSpPr/>
            <p:nvPr/>
          </p:nvSpPr>
          <p:spPr>
            <a:xfrm>
              <a:off x="2" y="-1"/>
              <a:ext cx="1135325" cy="1342400"/>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9" name="Google Shape;509;p33"/>
            <p:cNvSpPr txBox="1"/>
            <p:nvPr/>
          </p:nvSpPr>
          <p:spPr>
            <a:xfrm>
              <a:off x="12700" y="134495"/>
              <a:ext cx="1109928" cy="1073410"/>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Create Read </a:t>
              </a:r>
              <a:endParaRPr/>
            </a:p>
            <a:p>
              <a:pPr marL="0" marR="0" lvl="0" indent="0" algn="ctr" rtl="0">
                <a:lnSpc>
                  <a:spcPct val="90000"/>
                </a:lnSpc>
                <a:spcBef>
                  <a:spcPts val="50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Update Delete </a:t>
              </a:r>
              <a:endParaRPr/>
            </a:p>
            <a:p>
              <a:pPr marL="0" marR="0" lvl="0" indent="0" algn="ctr" rtl="0">
                <a:lnSpc>
                  <a:spcPct val="90000"/>
                </a:lnSpc>
                <a:spcBef>
                  <a:spcPts val="50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Search</a:t>
              </a:r>
              <a:endParaRPr/>
            </a:p>
          </p:txBody>
        </p:sp>
      </p:grpSp>
      <p:grpSp>
        <p:nvGrpSpPr>
          <p:cNvPr id="516" name="Google Shape;516;p33"/>
          <p:cNvGrpSpPr/>
          <p:nvPr/>
        </p:nvGrpSpPr>
        <p:grpSpPr>
          <a:xfrm>
            <a:off x="4152933" y="2983759"/>
            <a:ext cx="1211432" cy="1201326"/>
            <a:chOff x="3" y="0"/>
            <a:chExt cx="1211431" cy="1201324"/>
          </a:xfrm>
        </p:grpSpPr>
        <p:sp>
          <p:nvSpPr>
            <p:cNvPr id="517" name="Google Shape;517;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6"/>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8" name="Google Shape;518;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Risk Management</a:t>
              </a:r>
              <a:endParaRPr/>
            </a:p>
          </p:txBody>
        </p:sp>
      </p:grpSp>
      <p:grpSp>
        <p:nvGrpSpPr>
          <p:cNvPr id="519" name="Google Shape;519;p33"/>
          <p:cNvGrpSpPr/>
          <p:nvPr/>
        </p:nvGrpSpPr>
        <p:grpSpPr>
          <a:xfrm>
            <a:off x="7413703" y="3920044"/>
            <a:ext cx="1211433" cy="1201326"/>
            <a:chOff x="3" y="0"/>
            <a:chExt cx="1211431" cy="1201324"/>
          </a:xfrm>
        </p:grpSpPr>
        <p:sp>
          <p:nvSpPr>
            <p:cNvPr id="520" name="Google Shape;520;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2"/>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 name="Google Shape;521;p33"/>
            <p:cNvSpPr txBox="1"/>
            <p:nvPr/>
          </p:nvSpPr>
          <p:spPr>
            <a:xfrm>
              <a:off x="12699" y="453130"/>
              <a:ext cx="1186038" cy="295065"/>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Reminders</a:t>
              </a:r>
              <a:endParaRPr/>
            </a:p>
          </p:txBody>
        </p:sp>
      </p:grpSp>
      <p:grpSp>
        <p:nvGrpSpPr>
          <p:cNvPr id="522" name="Google Shape;522;p33"/>
          <p:cNvGrpSpPr/>
          <p:nvPr/>
        </p:nvGrpSpPr>
        <p:grpSpPr>
          <a:xfrm>
            <a:off x="6677607" y="2924339"/>
            <a:ext cx="1329896" cy="1201325"/>
            <a:chOff x="3" y="0"/>
            <a:chExt cx="1329895" cy="1201324"/>
          </a:xfrm>
        </p:grpSpPr>
        <p:sp>
          <p:nvSpPr>
            <p:cNvPr id="523" name="Google Shape;523;p33"/>
            <p:cNvSpPr/>
            <p:nvPr/>
          </p:nvSpPr>
          <p:spPr>
            <a:xfrm>
              <a:off x="3" y="0"/>
              <a:ext cx="1329895"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 name="Google Shape;524;p33"/>
            <p:cNvSpPr txBox="1"/>
            <p:nvPr/>
          </p:nvSpPr>
          <p:spPr>
            <a:xfrm>
              <a:off x="12700" y="450327"/>
              <a:ext cx="1304500" cy="30067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Acknowledgement</a:t>
              </a:r>
              <a:endParaRPr/>
            </a:p>
          </p:txBody>
        </p:sp>
      </p:grpSp>
      <p:grpSp>
        <p:nvGrpSpPr>
          <p:cNvPr id="525" name="Google Shape;525;p33"/>
          <p:cNvGrpSpPr/>
          <p:nvPr/>
        </p:nvGrpSpPr>
        <p:grpSpPr>
          <a:xfrm>
            <a:off x="6816093" y="4962013"/>
            <a:ext cx="1211432" cy="1201326"/>
            <a:chOff x="3" y="0"/>
            <a:chExt cx="1211431" cy="1201324"/>
          </a:xfrm>
        </p:grpSpPr>
        <p:sp>
          <p:nvSpPr>
            <p:cNvPr id="526" name="Google Shape;526;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7" name="Google Shape;527;p33"/>
            <p:cNvSpPr txBox="1"/>
            <p:nvPr/>
          </p:nvSpPr>
          <p:spPr>
            <a:xfrm>
              <a:off x="12699" y="453130"/>
              <a:ext cx="1186038" cy="295065"/>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Sales order no</a:t>
              </a:r>
              <a:endParaRPr/>
            </a:p>
          </p:txBody>
        </p:sp>
      </p:grpSp>
      <p:grpSp>
        <p:nvGrpSpPr>
          <p:cNvPr id="528" name="Google Shape;528;p33"/>
          <p:cNvGrpSpPr/>
          <p:nvPr/>
        </p:nvGrpSpPr>
        <p:grpSpPr>
          <a:xfrm>
            <a:off x="6154618" y="3931702"/>
            <a:ext cx="1211433" cy="1201325"/>
            <a:chOff x="3" y="0"/>
            <a:chExt cx="1211431" cy="1201324"/>
          </a:xfrm>
        </p:grpSpPr>
        <p:sp>
          <p:nvSpPr>
            <p:cNvPr id="529" name="Google Shape;529;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5"/>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0" name="Google Shape;530;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Compressing Forms</a:t>
              </a:r>
              <a:endParaRPr/>
            </a:p>
          </p:txBody>
        </p:sp>
      </p:grpSp>
      <p:grpSp>
        <p:nvGrpSpPr>
          <p:cNvPr id="531" name="Google Shape;531;p33"/>
          <p:cNvGrpSpPr/>
          <p:nvPr/>
        </p:nvGrpSpPr>
        <p:grpSpPr>
          <a:xfrm>
            <a:off x="5527861" y="4962013"/>
            <a:ext cx="1211433" cy="1201326"/>
            <a:chOff x="3" y="0"/>
            <a:chExt cx="1211431" cy="1201324"/>
          </a:xfrm>
        </p:grpSpPr>
        <p:sp>
          <p:nvSpPr>
            <p:cNvPr id="532" name="Google Shape;532;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6"/>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3" name="Google Shape;533;p33"/>
            <p:cNvSpPr txBox="1"/>
            <p:nvPr/>
          </p:nvSpPr>
          <p:spPr>
            <a:xfrm>
              <a:off x="12699" y="453130"/>
              <a:ext cx="1186038" cy="295065"/>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Live location</a:t>
              </a:r>
              <a:endParaRPr/>
            </a:p>
          </p:txBody>
        </p:sp>
      </p:grpSp>
      <p:grpSp>
        <p:nvGrpSpPr>
          <p:cNvPr id="534" name="Google Shape;534;p33"/>
          <p:cNvGrpSpPr/>
          <p:nvPr/>
        </p:nvGrpSpPr>
        <p:grpSpPr>
          <a:xfrm>
            <a:off x="4230514" y="4990774"/>
            <a:ext cx="1211432" cy="1201326"/>
            <a:chOff x="3" y="0"/>
            <a:chExt cx="1211431" cy="1201324"/>
          </a:xfrm>
        </p:grpSpPr>
        <p:sp>
          <p:nvSpPr>
            <p:cNvPr id="535" name="Google Shape;535;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2"/>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6" name="Google Shape;536;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Inspection criteria</a:t>
              </a:r>
              <a:endParaRPr/>
            </a:p>
          </p:txBody>
        </p:sp>
      </p:grpSp>
      <p:grpSp>
        <p:nvGrpSpPr>
          <p:cNvPr id="537" name="Google Shape;537;p33"/>
          <p:cNvGrpSpPr/>
          <p:nvPr/>
        </p:nvGrpSpPr>
        <p:grpSpPr>
          <a:xfrm>
            <a:off x="2916474" y="4990995"/>
            <a:ext cx="1211432" cy="1201325"/>
            <a:chOff x="3" y="0"/>
            <a:chExt cx="1211431" cy="1201324"/>
          </a:xfrm>
        </p:grpSpPr>
        <p:sp>
          <p:nvSpPr>
            <p:cNvPr id="538" name="Google Shape;538;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9" name="Google Shape;539;p33"/>
            <p:cNvSpPr txBox="1"/>
            <p:nvPr/>
          </p:nvSpPr>
          <p:spPr>
            <a:xfrm>
              <a:off x="12699" y="243465"/>
              <a:ext cx="1186038" cy="714395"/>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Outgoing quality control report</a:t>
              </a:r>
              <a:endParaRPr/>
            </a:p>
          </p:txBody>
        </p:sp>
      </p:grpSp>
      <p:grpSp>
        <p:nvGrpSpPr>
          <p:cNvPr id="540" name="Google Shape;540;p33"/>
          <p:cNvGrpSpPr/>
          <p:nvPr/>
        </p:nvGrpSpPr>
        <p:grpSpPr>
          <a:xfrm>
            <a:off x="1614578" y="4990995"/>
            <a:ext cx="1211432" cy="1201325"/>
            <a:chOff x="3" y="0"/>
            <a:chExt cx="1211431" cy="1201324"/>
          </a:xfrm>
        </p:grpSpPr>
        <p:sp>
          <p:nvSpPr>
            <p:cNvPr id="541" name="Google Shape;541;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2" name="Google Shape;542;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Revised number</a:t>
              </a:r>
              <a:endParaRPr/>
            </a:p>
          </p:txBody>
        </p:sp>
      </p:grpSp>
      <p:grpSp>
        <p:nvGrpSpPr>
          <p:cNvPr id="546" name="Google Shape;546;p33"/>
          <p:cNvGrpSpPr/>
          <p:nvPr/>
        </p:nvGrpSpPr>
        <p:grpSpPr>
          <a:xfrm>
            <a:off x="4822743" y="3970758"/>
            <a:ext cx="1211432" cy="1201326"/>
            <a:chOff x="3" y="0"/>
            <a:chExt cx="1211431" cy="1201324"/>
          </a:xfrm>
        </p:grpSpPr>
        <p:sp>
          <p:nvSpPr>
            <p:cNvPr id="547" name="Google Shape;547;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6"/>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8" name="Google Shape;548;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Submission Reports</a:t>
              </a:r>
              <a:endParaRPr/>
            </a:p>
          </p:txBody>
        </p:sp>
      </p:grpSp>
      <p:grpSp>
        <p:nvGrpSpPr>
          <p:cNvPr id="552" name="Google Shape;552;p33"/>
          <p:cNvGrpSpPr/>
          <p:nvPr/>
        </p:nvGrpSpPr>
        <p:grpSpPr>
          <a:xfrm>
            <a:off x="2247942" y="4023895"/>
            <a:ext cx="1211432" cy="1201326"/>
            <a:chOff x="3" y="0"/>
            <a:chExt cx="1211431" cy="1201324"/>
          </a:xfrm>
        </p:grpSpPr>
        <p:sp>
          <p:nvSpPr>
            <p:cNvPr id="553" name="Google Shape;553;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4" name="Google Shape;554;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Machinery Downtime</a:t>
              </a:r>
              <a:endParaRPr/>
            </a:p>
          </p:txBody>
        </p:sp>
      </p:grpSp>
      <p:grpSp>
        <p:nvGrpSpPr>
          <p:cNvPr id="555" name="Google Shape;555;p33"/>
          <p:cNvGrpSpPr/>
          <p:nvPr/>
        </p:nvGrpSpPr>
        <p:grpSpPr>
          <a:xfrm>
            <a:off x="1637118" y="2986923"/>
            <a:ext cx="1211432" cy="1201325"/>
            <a:chOff x="3" y="0"/>
            <a:chExt cx="1211431" cy="1201324"/>
          </a:xfrm>
        </p:grpSpPr>
        <p:sp>
          <p:nvSpPr>
            <p:cNvPr id="556" name="Google Shape;556;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7" name="Google Shape;557;p33"/>
            <p:cNvSpPr txBox="1"/>
            <p:nvPr/>
          </p:nvSpPr>
          <p:spPr>
            <a:xfrm>
              <a:off x="12699" y="469377"/>
              <a:ext cx="1186038" cy="262571"/>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QC Log</a:t>
              </a:r>
              <a:endParaRPr/>
            </a:p>
          </p:txBody>
        </p:sp>
      </p:grpSp>
      <p:grpSp>
        <p:nvGrpSpPr>
          <p:cNvPr id="558" name="Google Shape;558;p33"/>
          <p:cNvGrpSpPr/>
          <p:nvPr/>
        </p:nvGrpSpPr>
        <p:grpSpPr>
          <a:xfrm>
            <a:off x="2937253" y="2976102"/>
            <a:ext cx="1211432" cy="1201326"/>
            <a:chOff x="3" y="0"/>
            <a:chExt cx="1211431" cy="1201324"/>
          </a:xfrm>
        </p:grpSpPr>
        <p:sp>
          <p:nvSpPr>
            <p:cNvPr id="559" name="Google Shape;559;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5"/>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0" name="Google Shape;560;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Tracking &amp; Monitoring </a:t>
              </a:r>
              <a:endParaRPr/>
            </a:p>
          </p:txBody>
        </p:sp>
      </p:grpSp>
      <p:grpSp>
        <p:nvGrpSpPr>
          <p:cNvPr id="570" name="Google Shape;570;p33"/>
          <p:cNvGrpSpPr/>
          <p:nvPr/>
        </p:nvGrpSpPr>
        <p:grpSpPr>
          <a:xfrm>
            <a:off x="4852672" y="1988581"/>
            <a:ext cx="1211433" cy="1201325"/>
            <a:chOff x="3" y="0"/>
            <a:chExt cx="1211431" cy="1201324"/>
          </a:xfrm>
        </p:grpSpPr>
        <p:sp>
          <p:nvSpPr>
            <p:cNvPr id="571" name="Google Shape;571;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5"/>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2" name="Google Shape;572;p33"/>
            <p:cNvSpPr txBox="1"/>
            <p:nvPr/>
          </p:nvSpPr>
          <p:spPr>
            <a:xfrm>
              <a:off x="12699" y="310959"/>
              <a:ext cx="1186038" cy="579407"/>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Pre-designed</a:t>
              </a:r>
              <a:endParaRPr/>
            </a:p>
            <a:p>
              <a:pPr marL="0" marR="0" lvl="0" indent="0" algn="ctr" rtl="0">
                <a:lnSpc>
                  <a:spcPct val="90000"/>
                </a:lnSpc>
                <a:spcBef>
                  <a:spcPts val="50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Templates</a:t>
              </a:r>
              <a:endParaRPr/>
            </a:p>
          </p:txBody>
        </p:sp>
      </p:grpSp>
      <p:grpSp>
        <p:nvGrpSpPr>
          <p:cNvPr id="579" name="Google Shape;579;p33"/>
          <p:cNvGrpSpPr/>
          <p:nvPr/>
        </p:nvGrpSpPr>
        <p:grpSpPr>
          <a:xfrm>
            <a:off x="3578024" y="3987267"/>
            <a:ext cx="1211432" cy="1201325"/>
            <a:chOff x="3" y="0"/>
            <a:chExt cx="1211431" cy="1201324"/>
          </a:xfrm>
        </p:grpSpPr>
        <p:sp>
          <p:nvSpPr>
            <p:cNvPr id="580" name="Google Shape;580;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5"/>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1" name="Google Shape;581;p33"/>
            <p:cNvSpPr txBox="1"/>
            <p:nvPr/>
          </p:nvSpPr>
          <p:spPr>
            <a:xfrm>
              <a:off x="12699" y="291909"/>
              <a:ext cx="1186038" cy="617507"/>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Revision </a:t>
              </a:r>
              <a:endParaRPr/>
            </a:p>
            <a:p>
              <a:pPr marL="0" marR="0" lvl="0" indent="0" algn="ctr" rtl="0">
                <a:lnSpc>
                  <a:spcPct val="90000"/>
                </a:lnSpc>
                <a:spcBef>
                  <a:spcPts val="50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Control</a:t>
              </a:r>
              <a:endParaRPr/>
            </a:p>
          </p:txBody>
        </p:sp>
      </p:grpSp>
      <p:grpSp>
        <p:nvGrpSpPr>
          <p:cNvPr id="594" name="Google Shape;594;p33"/>
          <p:cNvGrpSpPr/>
          <p:nvPr/>
        </p:nvGrpSpPr>
        <p:grpSpPr>
          <a:xfrm>
            <a:off x="6107622" y="1958911"/>
            <a:ext cx="1211433" cy="1201325"/>
            <a:chOff x="3" y="0"/>
            <a:chExt cx="1211431" cy="1201324"/>
          </a:xfrm>
        </p:grpSpPr>
        <p:sp>
          <p:nvSpPr>
            <p:cNvPr id="595" name="Google Shape;595;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6"/>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6" name="Google Shape;596;p33"/>
            <p:cNvSpPr txBox="1"/>
            <p:nvPr/>
          </p:nvSpPr>
          <p:spPr>
            <a:xfrm>
              <a:off x="12699" y="224415"/>
              <a:ext cx="1186038" cy="752495"/>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Role Based Access Control</a:t>
              </a:r>
              <a:endParaRPr/>
            </a:p>
          </p:txBody>
        </p:sp>
      </p:grpSp>
      <p:grpSp>
        <p:nvGrpSpPr>
          <p:cNvPr id="597" name="Google Shape;597;p33"/>
          <p:cNvGrpSpPr/>
          <p:nvPr/>
        </p:nvGrpSpPr>
        <p:grpSpPr>
          <a:xfrm>
            <a:off x="8706285" y="3920044"/>
            <a:ext cx="1211433" cy="1201326"/>
            <a:chOff x="3" y="0"/>
            <a:chExt cx="1211431" cy="1201324"/>
          </a:xfrm>
        </p:grpSpPr>
        <p:sp>
          <p:nvSpPr>
            <p:cNvPr id="598" name="Google Shape;598;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2"/>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9" name="Google Shape;599;p33"/>
            <p:cNvSpPr txBox="1"/>
            <p:nvPr/>
          </p:nvSpPr>
          <p:spPr>
            <a:xfrm>
              <a:off x="12699" y="453130"/>
              <a:ext cx="1186038" cy="295065"/>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Reassessment</a:t>
              </a:r>
              <a:endParaRPr/>
            </a:p>
          </p:txBody>
        </p:sp>
      </p:grpSp>
      <p:grpSp>
        <p:nvGrpSpPr>
          <p:cNvPr id="606" name="Google Shape;606;p33"/>
          <p:cNvGrpSpPr/>
          <p:nvPr/>
        </p:nvGrpSpPr>
        <p:grpSpPr>
          <a:xfrm>
            <a:off x="8065615" y="2949897"/>
            <a:ext cx="1211433" cy="1201325"/>
            <a:chOff x="3" y="0"/>
            <a:chExt cx="1211431" cy="1201324"/>
          </a:xfrm>
        </p:grpSpPr>
        <p:sp>
          <p:nvSpPr>
            <p:cNvPr id="607" name="Google Shape;607;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8" name="Google Shape;608;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Pre Defined Templates</a:t>
              </a:r>
              <a:endParaRPr/>
            </a:p>
          </p:txBody>
        </p:sp>
      </p:grpSp>
      <p:grpSp>
        <p:nvGrpSpPr>
          <p:cNvPr id="612" name="Google Shape;612;p33"/>
          <p:cNvGrpSpPr/>
          <p:nvPr/>
        </p:nvGrpSpPr>
        <p:grpSpPr>
          <a:xfrm>
            <a:off x="9347946" y="2949897"/>
            <a:ext cx="1211433" cy="1201325"/>
            <a:chOff x="3" y="0"/>
            <a:chExt cx="1211431" cy="1201324"/>
          </a:xfrm>
        </p:grpSpPr>
        <p:sp>
          <p:nvSpPr>
            <p:cNvPr id="613" name="Google Shape;613;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4" name="Google Shape;614;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Annual Training</a:t>
              </a:r>
              <a:endParaRPr/>
            </a:p>
          </p:txBody>
        </p:sp>
      </p:grpSp>
      <p:grpSp>
        <p:nvGrpSpPr>
          <p:cNvPr id="615" name="Google Shape;615;p33"/>
          <p:cNvGrpSpPr/>
          <p:nvPr/>
        </p:nvGrpSpPr>
        <p:grpSpPr>
          <a:xfrm>
            <a:off x="8698678" y="1980634"/>
            <a:ext cx="1211433" cy="1201325"/>
            <a:chOff x="3" y="0"/>
            <a:chExt cx="1211431" cy="1201324"/>
          </a:xfrm>
        </p:grpSpPr>
        <p:sp>
          <p:nvSpPr>
            <p:cNvPr id="616" name="Google Shape;616;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5"/>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7" name="Google Shape;617;p33"/>
            <p:cNvSpPr txBox="1"/>
            <p:nvPr/>
          </p:nvSpPr>
          <p:spPr>
            <a:xfrm>
              <a:off x="12699" y="310959"/>
              <a:ext cx="1186038" cy="579407"/>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Append on </a:t>
              </a:r>
              <a:endParaRPr/>
            </a:p>
            <a:p>
              <a:pPr marL="0" marR="0" lvl="0" indent="0" algn="ctr" rtl="0">
                <a:lnSpc>
                  <a:spcPct val="90000"/>
                </a:lnSpc>
                <a:spcBef>
                  <a:spcPts val="50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Footer</a:t>
              </a:r>
              <a:endParaRPr/>
            </a:p>
          </p:txBody>
        </p:sp>
      </p:grpSp>
      <p:grpSp>
        <p:nvGrpSpPr>
          <p:cNvPr id="618" name="Google Shape;618;p33"/>
          <p:cNvGrpSpPr/>
          <p:nvPr/>
        </p:nvGrpSpPr>
        <p:grpSpPr>
          <a:xfrm>
            <a:off x="2389331" y="1911242"/>
            <a:ext cx="1211433" cy="1201326"/>
            <a:chOff x="3" y="0"/>
            <a:chExt cx="1211431" cy="1201324"/>
          </a:xfrm>
        </p:grpSpPr>
        <p:sp>
          <p:nvSpPr>
            <p:cNvPr id="619" name="Google Shape;619;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0" name="Google Shape;620;p33"/>
            <p:cNvSpPr txBox="1"/>
            <p:nvPr/>
          </p:nvSpPr>
          <p:spPr>
            <a:xfrm>
              <a:off x="12699" y="348297"/>
              <a:ext cx="1186038" cy="504731"/>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Column for Editing</a:t>
              </a:r>
              <a:endParaRPr/>
            </a:p>
          </p:txBody>
        </p:sp>
      </p:grpSp>
      <p:grpSp>
        <p:nvGrpSpPr>
          <p:cNvPr id="624" name="Google Shape;624;p33"/>
          <p:cNvGrpSpPr/>
          <p:nvPr/>
        </p:nvGrpSpPr>
        <p:grpSpPr>
          <a:xfrm>
            <a:off x="9264351" y="4919719"/>
            <a:ext cx="1211433" cy="1201326"/>
            <a:chOff x="3" y="0"/>
            <a:chExt cx="1211431" cy="1201324"/>
          </a:xfrm>
        </p:grpSpPr>
        <p:sp>
          <p:nvSpPr>
            <p:cNvPr id="625" name="Google Shape;625;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6"/>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33"/>
            <p:cNvSpPr txBox="1"/>
            <p:nvPr/>
          </p:nvSpPr>
          <p:spPr>
            <a:xfrm>
              <a:off x="12699" y="348297"/>
              <a:ext cx="1186038" cy="504731"/>
            </a:xfrm>
            <a:prstGeom prst="rect">
              <a:avLst/>
            </a:prstGeom>
            <a:noFill/>
            <a:ln>
              <a:noFill/>
            </a:ln>
          </p:spPr>
          <p:txBody>
            <a:bodyPr spcFirstLastPara="1" wrap="square" lIns="52850" tIns="52850" rIns="52850" bIns="5285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Production Tracking</a:t>
              </a:r>
              <a:endParaRPr/>
            </a:p>
          </p:txBody>
        </p:sp>
      </p:grpSp>
      <p:grpSp>
        <p:nvGrpSpPr>
          <p:cNvPr id="627" name="Google Shape;627;p33"/>
          <p:cNvGrpSpPr/>
          <p:nvPr/>
        </p:nvGrpSpPr>
        <p:grpSpPr>
          <a:xfrm>
            <a:off x="5412883" y="2976102"/>
            <a:ext cx="1211433" cy="1201326"/>
            <a:chOff x="3" y="0"/>
            <a:chExt cx="1211431" cy="1201324"/>
          </a:xfrm>
        </p:grpSpPr>
        <p:sp>
          <p:nvSpPr>
            <p:cNvPr id="628" name="Google Shape;628;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3"/>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 name="Google Shape;629;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Instant Notifications</a:t>
              </a:r>
              <a:endParaRPr/>
            </a:p>
          </p:txBody>
        </p:sp>
      </p:grpSp>
      <p:grpSp>
        <p:nvGrpSpPr>
          <p:cNvPr id="630" name="Google Shape;630;p33"/>
          <p:cNvGrpSpPr/>
          <p:nvPr/>
        </p:nvGrpSpPr>
        <p:grpSpPr>
          <a:xfrm>
            <a:off x="7398223" y="1925829"/>
            <a:ext cx="1211432" cy="1201326"/>
            <a:chOff x="3" y="0"/>
            <a:chExt cx="1211431" cy="1201324"/>
          </a:xfrm>
        </p:grpSpPr>
        <p:sp>
          <p:nvSpPr>
            <p:cNvPr id="631" name="Google Shape;631;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 name="Google Shape;632;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Trainee metrics</a:t>
              </a:r>
              <a:endParaRPr/>
            </a:p>
          </p:txBody>
        </p:sp>
      </p:grpSp>
      <p:grpSp>
        <p:nvGrpSpPr>
          <p:cNvPr id="633" name="Google Shape;633;p33"/>
          <p:cNvGrpSpPr/>
          <p:nvPr/>
        </p:nvGrpSpPr>
        <p:grpSpPr>
          <a:xfrm>
            <a:off x="8027337" y="4962013"/>
            <a:ext cx="1211432" cy="1201326"/>
            <a:chOff x="3" y="0"/>
            <a:chExt cx="1211431" cy="1201324"/>
          </a:xfrm>
        </p:grpSpPr>
        <p:sp>
          <p:nvSpPr>
            <p:cNvPr id="634" name="Google Shape;634;p33"/>
            <p:cNvSpPr/>
            <p:nvPr/>
          </p:nvSpPr>
          <p:spPr>
            <a:xfrm>
              <a:off x="3" y="0"/>
              <a:ext cx="1211431" cy="1201324"/>
            </a:xfrm>
            <a:custGeom>
              <a:avLst/>
              <a:gdLst/>
              <a:ahLst/>
              <a:cxnLst/>
              <a:rect l="l" t="t"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chemeClr val="accent4"/>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 name="Google Shape;635;p33"/>
            <p:cNvSpPr txBox="1"/>
            <p:nvPr/>
          </p:nvSpPr>
          <p:spPr>
            <a:xfrm>
              <a:off x="12699" y="329247"/>
              <a:ext cx="1186038" cy="542831"/>
            </a:xfrm>
            <a:prstGeom prst="rect">
              <a:avLst/>
            </a:prstGeom>
            <a:noFill/>
            <a:ln>
              <a:noFill/>
            </a:ln>
          </p:spPr>
          <p:txBody>
            <a:bodyPr spcFirstLastPara="1" wrap="square" lIns="71900" tIns="71900" rIns="71900" bIns="71900" anchor="ctr" anchorCtr="0">
              <a:spAutoFit/>
            </a:bodyPr>
            <a:lstStyle/>
            <a:p>
              <a:pPr marL="0" marR="0" lvl="0" indent="0" algn="ctr" rtl="0">
                <a:lnSpc>
                  <a:spcPct val="9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customer survey</a:t>
              </a:r>
              <a:endParaRPr/>
            </a:p>
          </p:txBody>
        </p:sp>
      </p:gr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4"/>
          <p:cNvSpPr txBox="1">
            <a:spLocks noGrp="1"/>
          </p:cNvSpPr>
          <p:nvPr>
            <p:ph type="body" idx="1"/>
          </p:nvPr>
        </p:nvSpPr>
        <p:spPr>
          <a:xfrm>
            <a:off x="609600" y="1600199"/>
            <a:ext cx="5384800" cy="5275072"/>
          </a:xfrm>
          <a:prstGeom prst="rect">
            <a:avLst/>
          </a:prstGeom>
          <a:noFill/>
          <a:ln>
            <a:noFill/>
          </a:ln>
        </p:spPr>
        <p:txBody>
          <a:bodyPr spcFirstLastPara="1" wrap="square" lIns="45700" tIns="45700" rIns="45700" bIns="45700" anchor="t" anchorCtr="0">
            <a:normAutofit/>
          </a:bodyPr>
          <a:lstStyle/>
          <a:p>
            <a:pPr marL="332613" lvl="0" indent="-332613" algn="l" rtl="0">
              <a:lnSpc>
                <a:spcPct val="100000"/>
              </a:lnSpc>
              <a:spcBef>
                <a:spcPts val="0"/>
              </a:spcBef>
              <a:spcAft>
                <a:spcPts val="0"/>
              </a:spcAft>
              <a:buClr>
                <a:srgbClr val="000000"/>
              </a:buClr>
              <a:buSzPts val="1164"/>
              <a:buChar char="•"/>
            </a:pPr>
            <a:r>
              <a:rPr lang="en-US" sz="1164" b="1"/>
              <a:t>Requirement Gathering and Documentation</a:t>
            </a:r>
            <a:endParaRPr sz="1552"/>
          </a:p>
          <a:p>
            <a:pPr marL="332613" lvl="0" indent="-332613" algn="l" rtl="0">
              <a:lnSpc>
                <a:spcPct val="100000"/>
              </a:lnSpc>
              <a:spcBef>
                <a:spcPts val="500"/>
              </a:spcBef>
              <a:spcAft>
                <a:spcPts val="0"/>
              </a:spcAft>
              <a:buClr>
                <a:srgbClr val="000000"/>
              </a:buClr>
              <a:buSzPts val="1164"/>
              <a:buChar char="•"/>
            </a:pPr>
            <a:r>
              <a:rPr lang="en-US" sz="1164"/>
              <a:t>UI Graphic Design </a:t>
            </a:r>
            <a:endParaRPr sz="1552"/>
          </a:p>
          <a:p>
            <a:pPr marL="332613" lvl="0" indent="-332613" algn="l" rtl="0">
              <a:lnSpc>
                <a:spcPct val="100000"/>
              </a:lnSpc>
              <a:spcBef>
                <a:spcPts val="500"/>
              </a:spcBef>
              <a:spcAft>
                <a:spcPts val="0"/>
              </a:spcAft>
              <a:buClr>
                <a:srgbClr val="000000"/>
              </a:buClr>
              <a:buSzPts val="1164"/>
              <a:buChar char="•"/>
            </a:pPr>
            <a:r>
              <a:rPr lang="en-US" sz="1164"/>
              <a:t>UI Implementation</a:t>
            </a:r>
            <a:endParaRPr sz="1552"/>
          </a:p>
          <a:p>
            <a:pPr marL="332613" lvl="0" indent="-332613" algn="l" rtl="0">
              <a:lnSpc>
                <a:spcPct val="100000"/>
              </a:lnSpc>
              <a:spcBef>
                <a:spcPts val="500"/>
              </a:spcBef>
              <a:spcAft>
                <a:spcPts val="0"/>
              </a:spcAft>
              <a:buClr>
                <a:srgbClr val="000000"/>
              </a:buClr>
              <a:buSzPts val="1164"/>
              <a:buChar char="•"/>
            </a:pPr>
            <a:r>
              <a:rPr lang="en-US" sz="1164" b="1"/>
              <a:t>Customer Application System</a:t>
            </a:r>
            <a:endParaRPr sz="1552"/>
          </a:p>
          <a:p>
            <a:pPr marL="270577" lvl="0" indent="-270577" algn="l" rtl="0">
              <a:lnSpc>
                <a:spcPct val="100000"/>
              </a:lnSpc>
              <a:spcBef>
                <a:spcPts val="500"/>
              </a:spcBef>
              <a:spcAft>
                <a:spcPts val="0"/>
              </a:spcAft>
              <a:buClr>
                <a:srgbClr val="000000"/>
              </a:buClr>
              <a:buSzPts val="1164"/>
              <a:buChar char="•"/>
            </a:pPr>
            <a:r>
              <a:rPr lang="en-US" sz="1164"/>
              <a:t>Dashboard</a:t>
            </a:r>
            <a:endParaRPr sz="1552"/>
          </a:p>
          <a:p>
            <a:pPr marL="696641" lvl="1" indent="-277177" algn="l" rtl="0">
              <a:lnSpc>
                <a:spcPct val="100000"/>
              </a:lnSpc>
              <a:spcBef>
                <a:spcPts val="500"/>
              </a:spcBef>
              <a:spcAft>
                <a:spcPts val="0"/>
              </a:spcAft>
              <a:buClr>
                <a:srgbClr val="000000"/>
              </a:buClr>
              <a:buSzPts val="1164"/>
              <a:buChar char="•"/>
            </a:pPr>
            <a:r>
              <a:rPr lang="en-US" sz="1164"/>
              <a:t>Charts</a:t>
            </a:r>
            <a:endParaRPr sz="1552"/>
          </a:p>
          <a:p>
            <a:pPr marL="696641" lvl="1" indent="-277177" algn="l" rtl="0">
              <a:lnSpc>
                <a:spcPct val="100000"/>
              </a:lnSpc>
              <a:spcBef>
                <a:spcPts val="500"/>
              </a:spcBef>
              <a:spcAft>
                <a:spcPts val="0"/>
              </a:spcAft>
              <a:buClr>
                <a:srgbClr val="000000"/>
              </a:buClr>
              <a:buSzPts val="1164"/>
              <a:buChar char="•"/>
            </a:pPr>
            <a:r>
              <a:rPr lang="en-US" sz="1164"/>
              <a:t>Coming up Task</a:t>
            </a:r>
            <a:endParaRPr sz="1552"/>
          </a:p>
          <a:p>
            <a:pPr marL="696641" lvl="1" indent="-277177" algn="l" rtl="0">
              <a:lnSpc>
                <a:spcPct val="100000"/>
              </a:lnSpc>
              <a:spcBef>
                <a:spcPts val="500"/>
              </a:spcBef>
              <a:spcAft>
                <a:spcPts val="0"/>
              </a:spcAft>
              <a:buClr>
                <a:srgbClr val="000000"/>
              </a:buClr>
              <a:buSzPts val="1164"/>
              <a:buChar char="•"/>
            </a:pPr>
            <a:r>
              <a:rPr lang="en-US" sz="1164"/>
              <a:t>Due Date</a:t>
            </a:r>
            <a:endParaRPr sz="1552"/>
          </a:p>
          <a:p>
            <a:pPr marL="277177" lvl="0" indent="-277177" algn="l" rtl="0">
              <a:lnSpc>
                <a:spcPct val="100000"/>
              </a:lnSpc>
              <a:spcBef>
                <a:spcPts val="500"/>
              </a:spcBef>
              <a:spcAft>
                <a:spcPts val="0"/>
              </a:spcAft>
              <a:buClr>
                <a:srgbClr val="000000"/>
              </a:buClr>
              <a:buSzPts val="1164"/>
              <a:buChar char="•"/>
            </a:pPr>
            <a:r>
              <a:rPr lang="en-US" sz="1164" b="1"/>
              <a:t>User Module</a:t>
            </a:r>
            <a:endParaRPr sz="1552"/>
          </a:p>
          <a:p>
            <a:pPr marL="711422" lvl="1" indent="-277176" algn="l" rtl="0">
              <a:lnSpc>
                <a:spcPct val="100000"/>
              </a:lnSpc>
              <a:spcBef>
                <a:spcPts val="500"/>
              </a:spcBef>
              <a:spcAft>
                <a:spcPts val="0"/>
              </a:spcAft>
              <a:buClr>
                <a:srgbClr val="000000"/>
              </a:buClr>
              <a:buSzPts val="1164"/>
              <a:buChar char="•"/>
            </a:pPr>
            <a:r>
              <a:rPr lang="en-US" sz="1164"/>
              <a:t>Create Read Update Delete Search</a:t>
            </a:r>
            <a:endParaRPr sz="1552"/>
          </a:p>
          <a:p>
            <a:pPr marL="711422" lvl="1" indent="-277176" algn="l" rtl="0">
              <a:lnSpc>
                <a:spcPct val="100000"/>
              </a:lnSpc>
              <a:spcBef>
                <a:spcPts val="500"/>
              </a:spcBef>
              <a:spcAft>
                <a:spcPts val="0"/>
              </a:spcAft>
              <a:buClr>
                <a:srgbClr val="000000"/>
              </a:buClr>
              <a:buSzPts val="1164"/>
              <a:buChar char="•"/>
            </a:pPr>
            <a:r>
              <a:rPr lang="en-US" sz="1164"/>
              <a:t>Role Based Access Control</a:t>
            </a:r>
            <a:endParaRPr sz="1552"/>
          </a:p>
          <a:p>
            <a:pPr marL="1141969" lvl="2" indent="-277176" algn="l" rtl="0">
              <a:lnSpc>
                <a:spcPct val="100000"/>
              </a:lnSpc>
              <a:spcBef>
                <a:spcPts val="500"/>
              </a:spcBef>
              <a:spcAft>
                <a:spcPts val="0"/>
              </a:spcAft>
              <a:buClr>
                <a:srgbClr val="000000"/>
              </a:buClr>
              <a:buSzPts val="1164"/>
              <a:buChar char="•"/>
            </a:pPr>
            <a:r>
              <a:rPr lang="en-US" sz="1164"/>
              <a:t>Super Admin</a:t>
            </a:r>
            <a:endParaRPr sz="1552"/>
          </a:p>
          <a:p>
            <a:pPr marL="1141969" lvl="2" indent="-277176" algn="l" rtl="0">
              <a:lnSpc>
                <a:spcPct val="100000"/>
              </a:lnSpc>
              <a:spcBef>
                <a:spcPts val="500"/>
              </a:spcBef>
              <a:spcAft>
                <a:spcPts val="0"/>
              </a:spcAft>
              <a:buClr>
                <a:srgbClr val="000000"/>
              </a:buClr>
              <a:buSzPts val="1164"/>
              <a:buChar char="•"/>
            </a:pPr>
            <a:r>
              <a:rPr lang="en-US" sz="1164"/>
              <a:t>Admin</a:t>
            </a:r>
            <a:endParaRPr sz="1552"/>
          </a:p>
          <a:p>
            <a:pPr marL="1141969" lvl="2" indent="-277176" algn="l" rtl="0">
              <a:lnSpc>
                <a:spcPct val="100000"/>
              </a:lnSpc>
              <a:spcBef>
                <a:spcPts val="500"/>
              </a:spcBef>
              <a:spcAft>
                <a:spcPts val="0"/>
              </a:spcAft>
              <a:buClr>
                <a:srgbClr val="000000"/>
              </a:buClr>
              <a:buSzPts val="1164"/>
              <a:buChar char="•"/>
            </a:pPr>
            <a:r>
              <a:rPr lang="en-US" sz="1164"/>
              <a:t>Approver</a:t>
            </a:r>
            <a:endParaRPr sz="1552"/>
          </a:p>
          <a:p>
            <a:pPr marL="1141969" lvl="2" indent="-277176" algn="l" rtl="0">
              <a:lnSpc>
                <a:spcPct val="100000"/>
              </a:lnSpc>
              <a:spcBef>
                <a:spcPts val="500"/>
              </a:spcBef>
              <a:spcAft>
                <a:spcPts val="0"/>
              </a:spcAft>
              <a:buClr>
                <a:srgbClr val="000000"/>
              </a:buClr>
              <a:buSzPts val="1164"/>
              <a:buChar char="•"/>
            </a:pPr>
            <a:r>
              <a:rPr lang="en-US" sz="1164"/>
              <a:t>User</a:t>
            </a:r>
            <a:endParaRPr sz="1552"/>
          </a:p>
          <a:p>
            <a:pPr marL="1141969" lvl="2" indent="-277176" algn="l" rtl="0">
              <a:lnSpc>
                <a:spcPct val="100000"/>
              </a:lnSpc>
              <a:spcBef>
                <a:spcPts val="500"/>
              </a:spcBef>
              <a:spcAft>
                <a:spcPts val="0"/>
              </a:spcAft>
              <a:buClr>
                <a:srgbClr val="000000"/>
              </a:buClr>
              <a:buSzPts val="1164"/>
              <a:buChar char="•"/>
            </a:pPr>
            <a:r>
              <a:rPr lang="en-US" sz="1164"/>
              <a:t>HR</a:t>
            </a:r>
            <a:endParaRPr sz="1552"/>
          </a:p>
          <a:p>
            <a:pPr marL="711422" lvl="1" indent="-277176" algn="l" rtl="0">
              <a:lnSpc>
                <a:spcPct val="100000"/>
              </a:lnSpc>
              <a:spcBef>
                <a:spcPts val="500"/>
              </a:spcBef>
              <a:spcAft>
                <a:spcPts val="0"/>
              </a:spcAft>
              <a:buClr>
                <a:srgbClr val="000000"/>
              </a:buClr>
              <a:buSzPts val="1164"/>
              <a:buChar char="•"/>
            </a:pPr>
            <a:r>
              <a:rPr lang="en-US" sz="1164"/>
              <a:t>Sign Up</a:t>
            </a:r>
            <a:endParaRPr sz="1552"/>
          </a:p>
          <a:p>
            <a:pPr marL="1141969" lvl="2" indent="-277176" algn="l" rtl="0">
              <a:lnSpc>
                <a:spcPct val="100000"/>
              </a:lnSpc>
              <a:spcBef>
                <a:spcPts val="500"/>
              </a:spcBef>
              <a:spcAft>
                <a:spcPts val="0"/>
              </a:spcAft>
              <a:buClr>
                <a:srgbClr val="000000"/>
              </a:buClr>
              <a:buSzPts val="1164"/>
              <a:buChar char="•"/>
            </a:pPr>
            <a:r>
              <a:rPr lang="en-US" sz="1164"/>
              <a:t>Username </a:t>
            </a:r>
            <a:endParaRPr sz="1552"/>
          </a:p>
          <a:p>
            <a:pPr marL="1619948" lvl="3" indent="-277176" algn="l" rtl="0">
              <a:lnSpc>
                <a:spcPct val="100000"/>
              </a:lnSpc>
              <a:spcBef>
                <a:spcPts val="500"/>
              </a:spcBef>
              <a:spcAft>
                <a:spcPts val="0"/>
              </a:spcAft>
              <a:buClr>
                <a:srgbClr val="000000"/>
              </a:buClr>
              <a:buSzPts val="1164"/>
              <a:buChar char="•"/>
            </a:pPr>
            <a:r>
              <a:rPr lang="en-US" sz="1164"/>
              <a:t>Email</a:t>
            </a:r>
            <a:endParaRPr sz="1552"/>
          </a:p>
          <a:p>
            <a:pPr marL="711422" lvl="1" indent="-277176" algn="l" rtl="0">
              <a:lnSpc>
                <a:spcPct val="100000"/>
              </a:lnSpc>
              <a:spcBef>
                <a:spcPts val="500"/>
              </a:spcBef>
              <a:spcAft>
                <a:spcPts val="0"/>
              </a:spcAft>
              <a:buClr>
                <a:srgbClr val="000000"/>
              </a:buClr>
              <a:buSzPts val="1164"/>
              <a:buChar char="•"/>
            </a:pPr>
            <a:r>
              <a:rPr lang="en-US" sz="1164"/>
              <a:t>Sign In</a:t>
            </a:r>
            <a:endParaRPr/>
          </a:p>
        </p:txBody>
      </p:sp>
      <p:sp>
        <p:nvSpPr>
          <p:cNvPr id="641" name="Google Shape;641;p34"/>
          <p:cNvSpPr txBox="1">
            <a:spLocks noGrp="1"/>
          </p:cNvSpPr>
          <p:nvPr>
            <p:ph type="sldNum" idx="4294967295"/>
          </p:nvPr>
        </p:nvSpPr>
        <p:spPr>
          <a:xfrm>
            <a:off x="11323780" y="6414763"/>
            <a:ext cx="258621" cy="24830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28</a:t>
            </a:fld>
            <a:endParaRPr/>
          </a:p>
        </p:txBody>
      </p:sp>
      <p:cxnSp>
        <p:nvCxnSpPr>
          <p:cNvPr id="642" name="Google Shape;642;p34"/>
          <p:cNvCxnSpPr/>
          <p:nvPr/>
        </p:nvCxnSpPr>
        <p:spPr>
          <a:xfrm>
            <a:off x="5961655" y="1608880"/>
            <a:ext cx="69205" cy="5247410"/>
          </a:xfrm>
          <a:prstGeom prst="straightConnector1">
            <a:avLst/>
          </a:prstGeom>
          <a:noFill/>
          <a:ln w="381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cxnSp>
      <p:sp>
        <p:nvSpPr>
          <p:cNvPr id="643" name="Google Shape;643;p34"/>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Work Breakdown Structure</a:t>
            </a:r>
            <a:endParaRPr sz="2800" u="sng" dirty="0">
              <a:latin typeface="Century Gothic"/>
            </a:endParaRPr>
          </a:p>
        </p:txBody>
      </p:sp>
      <p:sp>
        <p:nvSpPr>
          <p:cNvPr id="644" name="Google Shape;644;p34"/>
          <p:cNvSpPr txBox="1"/>
          <p:nvPr/>
        </p:nvSpPr>
        <p:spPr>
          <a:xfrm>
            <a:off x="6069703" y="1608880"/>
            <a:ext cx="5970720" cy="5238729"/>
          </a:xfrm>
          <a:prstGeom prst="rect">
            <a:avLst/>
          </a:prstGeom>
          <a:noFill/>
          <a:ln>
            <a:noFill/>
          </a:ln>
        </p:spPr>
        <p:txBody>
          <a:bodyPr spcFirstLastPara="1" wrap="square" lIns="45700" tIns="45700" rIns="45700" bIns="45700" anchor="t" anchorCtr="0">
            <a:normAutofit/>
          </a:bodyPr>
          <a:lstStyle/>
          <a:p>
            <a:pPr marL="689419" marR="0" lvl="1" indent="-268604" algn="l" rtl="0">
              <a:lnSpc>
                <a:spcPct val="80000"/>
              </a:lnSpc>
              <a:spcBef>
                <a:spcPts val="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Forgot and Reset Password</a:t>
            </a:r>
            <a:endParaRPr/>
          </a:p>
          <a:p>
            <a:pPr marL="689419" marR="0" lvl="1" indent="-268604"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Profile</a:t>
            </a:r>
            <a:endParaRPr/>
          </a:p>
          <a:p>
            <a:pPr marL="1106650"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Update Profile</a:t>
            </a:r>
            <a:endParaRPr/>
          </a:p>
          <a:p>
            <a:pPr marL="1106650"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Change Password</a:t>
            </a:r>
            <a:endParaRPr/>
          </a:p>
          <a:p>
            <a:pPr marL="322325" marR="0" lvl="0" indent="-322325" algn="l" rtl="0">
              <a:lnSpc>
                <a:spcPct val="80000"/>
              </a:lnSpc>
              <a:spcBef>
                <a:spcPts val="600"/>
              </a:spcBef>
              <a:spcAft>
                <a:spcPts val="0"/>
              </a:spcAft>
              <a:buClr>
                <a:srgbClr val="000000"/>
              </a:buClr>
              <a:buSzPts val="1128"/>
              <a:buFont typeface="Arial"/>
              <a:buChar char="•"/>
            </a:pPr>
            <a:r>
              <a:rPr lang="en-US" sz="1128" b="1" i="0" u="none" strike="noStrike" cap="none">
                <a:solidFill>
                  <a:srgbClr val="000000"/>
                </a:solidFill>
                <a:latin typeface="Calibri"/>
                <a:ea typeface="Calibri"/>
                <a:cs typeface="Calibri"/>
                <a:sym typeface="Calibri"/>
              </a:rPr>
              <a:t>Department and Documents Management Module</a:t>
            </a:r>
            <a:endParaRPr/>
          </a:p>
          <a:p>
            <a:pPr marL="736744" marR="0" lvl="1" indent="-306975"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Create Read Update Delete Search</a:t>
            </a:r>
            <a:endParaRPr/>
          </a:p>
          <a:p>
            <a:pPr marL="736744" marR="0" lvl="1" indent="-306975"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Revision Control</a:t>
            </a:r>
            <a:endParaRPr/>
          </a:p>
          <a:p>
            <a:pPr marL="1107676"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Revision Tracking</a:t>
            </a:r>
            <a:endParaRPr/>
          </a:p>
          <a:p>
            <a:pPr marL="1594746" marR="0" lvl="3"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Based on File Upload</a:t>
            </a:r>
            <a:endParaRPr/>
          </a:p>
          <a:p>
            <a:pPr marL="1594746" marR="0" lvl="3"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No Tracking of document content changes</a:t>
            </a:r>
            <a:endParaRPr/>
          </a:p>
          <a:p>
            <a:pPr marL="1107676"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Append on PDF format</a:t>
            </a:r>
            <a:endParaRPr/>
          </a:p>
          <a:p>
            <a:pPr marL="1594746" marR="0" lvl="3"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Append on Footer</a:t>
            </a:r>
            <a:endParaRPr/>
          </a:p>
          <a:p>
            <a:pPr marL="736744" marR="0" lvl="1" indent="-306975"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Approval</a:t>
            </a:r>
            <a:endParaRPr/>
          </a:p>
          <a:p>
            <a:pPr marL="1107676"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Send Notification of approver (Multiple) </a:t>
            </a:r>
            <a:endParaRPr/>
          </a:p>
          <a:p>
            <a:pPr marL="1594746" marR="0" lvl="3"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w/ Digital Signature</a:t>
            </a:r>
            <a:endParaRPr/>
          </a:p>
          <a:p>
            <a:pPr marL="1107676"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Select which Department</a:t>
            </a:r>
            <a:endParaRPr/>
          </a:p>
          <a:p>
            <a:pPr marL="736744" marR="0" lvl="1" indent="-306975"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Distribution</a:t>
            </a:r>
            <a:endParaRPr/>
          </a:p>
          <a:p>
            <a:pPr marL="1107676" marR="0" lvl="2"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Share view &amp; update access</a:t>
            </a:r>
            <a:endParaRPr/>
          </a:p>
          <a:p>
            <a:pPr marL="1594746" marR="0" lvl="3"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Auto send to related department</a:t>
            </a:r>
            <a:endParaRPr/>
          </a:p>
          <a:p>
            <a:pPr marL="1594746" marR="0" lvl="3"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Select which department</a:t>
            </a:r>
            <a:endParaRPr/>
          </a:p>
          <a:p>
            <a:pPr marL="2024514" marR="0" lvl="4"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Select document via email</a:t>
            </a:r>
            <a:endParaRPr/>
          </a:p>
          <a:p>
            <a:pPr marL="2024514" marR="0" lvl="4" indent="-268603" algn="l" rtl="0">
              <a:lnSpc>
                <a:spcPct val="80000"/>
              </a:lnSpc>
              <a:spcBef>
                <a:spcPts val="600"/>
              </a:spcBef>
              <a:spcAft>
                <a:spcPts val="0"/>
              </a:spcAft>
              <a:buClr>
                <a:srgbClr val="000000"/>
              </a:buClr>
              <a:buSzPts val="1128"/>
              <a:buFont typeface="Arial"/>
              <a:buChar char="•"/>
            </a:pPr>
            <a:r>
              <a:rPr lang="en-US" sz="1128" b="0" i="0" u="none" strike="noStrike" cap="none">
                <a:solidFill>
                  <a:srgbClr val="000000"/>
                </a:solidFill>
                <a:latin typeface="Calibri"/>
                <a:ea typeface="Calibri"/>
                <a:cs typeface="Calibri"/>
                <a:sym typeface="Calibri"/>
              </a:rPr>
              <a:t>Send notification</a:t>
            </a:r>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5"/>
          <p:cNvSpPr txBox="1">
            <a:spLocks noGrp="1"/>
          </p:cNvSpPr>
          <p:nvPr>
            <p:ph type="body" idx="1"/>
          </p:nvPr>
        </p:nvSpPr>
        <p:spPr>
          <a:xfrm>
            <a:off x="609600" y="1600200"/>
            <a:ext cx="5384800" cy="5247408"/>
          </a:xfrm>
          <a:prstGeom prst="rect">
            <a:avLst/>
          </a:prstGeom>
          <a:noFill/>
          <a:ln>
            <a:noFill/>
          </a:ln>
        </p:spPr>
        <p:txBody>
          <a:bodyPr spcFirstLastPara="1" wrap="square" lIns="45700" tIns="45700" rIns="45700" bIns="45700" anchor="t" anchorCtr="0">
            <a:normAutofit/>
          </a:bodyPr>
          <a:lstStyle/>
          <a:p>
            <a:pPr marL="342900" lvl="0" indent="-342900" algn="l" rtl="0">
              <a:lnSpc>
                <a:spcPct val="100000"/>
              </a:lnSpc>
              <a:spcBef>
                <a:spcPts val="0"/>
              </a:spcBef>
              <a:spcAft>
                <a:spcPts val="0"/>
              </a:spcAft>
              <a:buClr>
                <a:srgbClr val="000000"/>
              </a:buClr>
              <a:buSzPts val="1200"/>
              <a:buChar char="•"/>
            </a:pPr>
            <a:r>
              <a:rPr lang="en-US" sz="1200" b="1"/>
              <a:t>Customer Management Module</a:t>
            </a:r>
            <a:endParaRPr sz="1600"/>
          </a:p>
          <a:p>
            <a:pPr marL="790575" lvl="1" indent="-333375" algn="l" rtl="0">
              <a:lnSpc>
                <a:spcPct val="100000"/>
              </a:lnSpc>
              <a:spcBef>
                <a:spcPts val="600"/>
              </a:spcBef>
              <a:spcAft>
                <a:spcPts val="0"/>
              </a:spcAft>
              <a:buClr>
                <a:srgbClr val="000000"/>
              </a:buClr>
              <a:buSzPts val="1200"/>
              <a:buChar char="•"/>
            </a:pPr>
            <a:r>
              <a:rPr lang="en-US" sz="1200"/>
              <a:t>Risk Assessment</a:t>
            </a:r>
            <a:endParaRPr sz="1600"/>
          </a:p>
          <a:p>
            <a:pPr marL="1186813" lvl="2" indent="-285750" algn="l" rtl="0">
              <a:lnSpc>
                <a:spcPct val="100000"/>
              </a:lnSpc>
              <a:spcBef>
                <a:spcPts val="600"/>
              </a:spcBef>
              <a:spcAft>
                <a:spcPts val="0"/>
              </a:spcAft>
              <a:buClr>
                <a:srgbClr val="000000"/>
              </a:buClr>
              <a:buSzPts val="1200"/>
              <a:buChar char="•"/>
            </a:pPr>
            <a:r>
              <a:rPr lang="en-US" sz="1200"/>
              <a:t>Create Read Update Delete Search Matrix</a:t>
            </a:r>
            <a:endParaRPr sz="1600"/>
          </a:p>
          <a:p>
            <a:pPr marL="1679575" lvl="3" indent="-285750" algn="l" rtl="0">
              <a:lnSpc>
                <a:spcPct val="100000"/>
              </a:lnSpc>
              <a:spcBef>
                <a:spcPts val="600"/>
              </a:spcBef>
              <a:spcAft>
                <a:spcPts val="0"/>
              </a:spcAft>
              <a:buClr>
                <a:srgbClr val="000000"/>
              </a:buClr>
              <a:buSzPts val="1200"/>
              <a:buChar char="•"/>
            </a:pPr>
            <a:r>
              <a:rPr lang="en-US" sz="1200"/>
              <a:t>Formula</a:t>
            </a:r>
            <a:endParaRPr sz="1600"/>
          </a:p>
          <a:p>
            <a:pPr marL="2136775" lvl="4" indent="-285750" algn="l" rtl="0">
              <a:lnSpc>
                <a:spcPct val="100000"/>
              </a:lnSpc>
              <a:spcBef>
                <a:spcPts val="600"/>
              </a:spcBef>
              <a:spcAft>
                <a:spcPts val="0"/>
              </a:spcAft>
              <a:buClr>
                <a:srgbClr val="000000"/>
              </a:buClr>
              <a:buSzPts val="1200"/>
              <a:buChar char="•"/>
            </a:pPr>
            <a:r>
              <a:rPr lang="en-US" sz="1200"/>
              <a:t>Occurrence</a:t>
            </a:r>
            <a:endParaRPr sz="1600"/>
          </a:p>
          <a:p>
            <a:pPr marL="2136775" lvl="4" indent="-285750" algn="l" rtl="0">
              <a:lnSpc>
                <a:spcPct val="100000"/>
              </a:lnSpc>
              <a:spcBef>
                <a:spcPts val="600"/>
              </a:spcBef>
              <a:spcAft>
                <a:spcPts val="0"/>
              </a:spcAft>
              <a:buClr>
                <a:srgbClr val="000000"/>
              </a:buClr>
              <a:buSzPts val="1200"/>
              <a:buChar char="•"/>
            </a:pPr>
            <a:r>
              <a:rPr lang="en-US" sz="1200"/>
              <a:t>Detection</a:t>
            </a:r>
            <a:endParaRPr sz="1600"/>
          </a:p>
          <a:p>
            <a:pPr marL="1186813" lvl="2" indent="-285750" algn="l" rtl="0">
              <a:lnSpc>
                <a:spcPct val="100000"/>
              </a:lnSpc>
              <a:spcBef>
                <a:spcPts val="600"/>
              </a:spcBef>
              <a:spcAft>
                <a:spcPts val="0"/>
              </a:spcAft>
              <a:buClr>
                <a:srgbClr val="000000"/>
              </a:buClr>
              <a:buSzPts val="1200"/>
              <a:buChar char="•"/>
            </a:pPr>
            <a:r>
              <a:rPr lang="en-US" sz="1200"/>
              <a:t>Review Scoring</a:t>
            </a:r>
            <a:endParaRPr sz="1600"/>
          </a:p>
          <a:p>
            <a:pPr marL="1679575" lvl="3" indent="-285750" algn="l" rtl="0">
              <a:lnSpc>
                <a:spcPct val="100000"/>
              </a:lnSpc>
              <a:spcBef>
                <a:spcPts val="600"/>
              </a:spcBef>
              <a:spcAft>
                <a:spcPts val="0"/>
              </a:spcAft>
              <a:buClr>
                <a:srgbClr val="000000"/>
              </a:buClr>
              <a:buSzPts val="1200"/>
              <a:buChar char="•"/>
            </a:pPr>
            <a:r>
              <a:rPr lang="en-US" sz="1200"/>
              <a:t>Notification Sent to PIC</a:t>
            </a:r>
            <a:endParaRPr sz="1600"/>
          </a:p>
          <a:p>
            <a:pPr marL="2136775" lvl="4" indent="-285750" algn="l" rtl="0">
              <a:lnSpc>
                <a:spcPct val="100000"/>
              </a:lnSpc>
              <a:spcBef>
                <a:spcPts val="600"/>
              </a:spcBef>
              <a:spcAft>
                <a:spcPts val="0"/>
              </a:spcAft>
              <a:buClr>
                <a:srgbClr val="000000"/>
              </a:buClr>
              <a:buSzPts val="1200"/>
              <a:buChar char="•"/>
            </a:pPr>
            <a:r>
              <a:rPr lang="en-US" sz="1200"/>
              <a:t>Quarterly, Yearly, etc.</a:t>
            </a:r>
            <a:endParaRPr sz="1600"/>
          </a:p>
          <a:p>
            <a:pPr marL="790575" lvl="1" indent="-333375" algn="l" rtl="0">
              <a:lnSpc>
                <a:spcPct val="100000"/>
              </a:lnSpc>
              <a:spcBef>
                <a:spcPts val="600"/>
              </a:spcBef>
              <a:spcAft>
                <a:spcPts val="0"/>
              </a:spcAft>
              <a:buClr>
                <a:srgbClr val="000000"/>
              </a:buClr>
              <a:buSzPts val="1200"/>
              <a:buChar char="•"/>
            </a:pPr>
            <a:r>
              <a:rPr lang="en-US" sz="1200"/>
              <a:t>Corrective Action</a:t>
            </a:r>
            <a:endParaRPr sz="1600"/>
          </a:p>
          <a:p>
            <a:pPr marL="1186813" lvl="2" indent="-285750" algn="l" rtl="0">
              <a:lnSpc>
                <a:spcPct val="100000"/>
              </a:lnSpc>
              <a:spcBef>
                <a:spcPts val="600"/>
              </a:spcBef>
              <a:spcAft>
                <a:spcPts val="0"/>
              </a:spcAft>
              <a:buClr>
                <a:srgbClr val="000000"/>
              </a:buClr>
              <a:buSzPts val="1200"/>
              <a:buChar char="•"/>
            </a:pPr>
            <a:r>
              <a:rPr lang="en-US" sz="1200"/>
              <a:t>Attach Files</a:t>
            </a:r>
            <a:endParaRPr sz="1600"/>
          </a:p>
          <a:p>
            <a:pPr marL="1679575" lvl="3" indent="-285750" algn="l" rtl="0">
              <a:lnSpc>
                <a:spcPct val="100000"/>
              </a:lnSpc>
              <a:spcBef>
                <a:spcPts val="600"/>
              </a:spcBef>
              <a:spcAft>
                <a:spcPts val="0"/>
              </a:spcAft>
              <a:buClr>
                <a:srgbClr val="000000"/>
              </a:buClr>
              <a:buSzPts val="1200"/>
              <a:buChar char="•"/>
            </a:pPr>
            <a:r>
              <a:rPr lang="en-US" sz="1200"/>
              <a:t>Review and Rerate</a:t>
            </a:r>
            <a:endParaRPr sz="1600"/>
          </a:p>
          <a:p>
            <a:pPr marL="1679575" lvl="3" indent="-285750" algn="l" rtl="0">
              <a:lnSpc>
                <a:spcPct val="100000"/>
              </a:lnSpc>
              <a:spcBef>
                <a:spcPts val="600"/>
              </a:spcBef>
              <a:spcAft>
                <a:spcPts val="0"/>
              </a:spcAft>
              <a:buClr>
                <a:srgbClr val="000000"/>
              </a:buClr>
              <a:buSzPts val="1200"/>
              <a:buChar char="•"/>
            </a:pPr>
            <a:r>
              <a:rPr lang="en-US" sz="1200"/>
              <a:t>Process Flow</a:t>
            </a:r>
            <a:endParaRPr sz="1600"/>
          </a:p>
          <a:p>
            <a:pPr marL="2136775" lvl="4" indent="-285750" algn="l" rtl="0">
              <a:lnSpc>
                <a:spcPct val="100000"/>
              </a:lnSpc>
              <a:spcBef>
                <a:spcPts val="600"/>
              </a:spcBef>
              <a:spcAft>
                <a:spcPts val="0"/>
              </a:spcAft>
              <a:buClr>
                <a:srgbClr val="000000"/>
              </a:buClr>
              <a:buSzPts val="1200"/>
              <a:buChar char="•"/>
            </a:pPr>
            <a:r>
              <a:rPr lang="en-US" sz="1200"/>
              <a:t>Identify the Risk ID</a:t>
            </a:r>
            <a:endParaRPr sz="1600"/>
          </a:p>
          <a:p>
            <a:pPr marL="790575" lvl="1" indent="-333375" algn="l" rtl="0">
              <a:lnSpc>
                <a:spcPct val="100000"/>
              </a:lnSpc>
              <a:spcBef>
                <a:spcPts val="600"/>
              </a:spcBef>
              <a:spcAft>
                <a:spcPts val="0"/>
              </a:spcAft>
              <a:buClr>
                <a:srgbClr val="000000"/>
              </a:buClr>
              <a:buSzPts val="1200"/>
              <a:buChar char="•"/>
            </a:pPr>
            <a:r>
              <a:rPr lang="en-US" sz="1200"/>
              <a:t>Change Request Report</a:t>
            </a:r>
            <a:endParaRPr sz="1600"/>
          </a:p>
          <a:p>
            <a:pPr marL="1186813" lvl="2" indent="-285750" algn="l" rtl="0">
              <a:lnSpc>
                <a:spcPct val="100000"/>
              </a:lnSpc>
              <a:spcBef>
                <a:spcPts val="600"/>
              </a:spcBef>
              <a:spcAft>
                <a:spcPts val="0"/>
              </a:spcAft>
              <a:buClr>
                <a:srgbClr val="000000"/>
              </a:buClr>
              <a:buSzPts val="1200"/>
              <a:buChar char="•"/>
            </a:pPr>
            <a:r>
              <a:rPr lang="en-US" sz="1200"/>
              <a:t>Digital Report</a:t>
            </a:r>
            <a:endParaRPr sz="1600"/>
          </a:p>
          <a:p>
            <a:pPr marL="1186813" lvl="2" indent="-285750" algn="l" rtl="0">
              <a:lnSpc>
                <a:spcPct val="100000"/>
              </a:lnSpc>
              <a:spcBef>
                <a:spcPts val="600"/>
              </a:spcBef>
              <a:spcAft>
                <a:spcPts val="0"/>
              </a:spcAft>
              <a:buClr>
                <a:srgbClr val="000000"/>
              </a:buClr>
              <a:buSzPts val="1200"/>
              <a:buChar char="•"/>
            </a:pPr>
            <a:r>
              <a:rPr lang="en-US" sz="1200"/>
              <a:t>Approval</a:t>
            </a:r>
            <a:endParaRPr sz="1600"/>
          </a:p>
          <a:p>
            <a:pPr marL="1679575" lvl="3" indent="-285750" algn="l" rtl="0">
              <a:lnSpc>
                <a:spcPct val="100000"/>
              </a:lnSpc>
              <a:spcBef>
                <a:spcPts val="600"/>
              </a:spcBef>
              <a:spcAft>
                <a:spcPts val="0"/>
              </a:spcAft>
              <a:buClr>
                <a:srgbClr val="000000"/>
              </a:buClr>
              <a:buSzPts val="1200"/>
              <a:buChar char="•"/>
            </a:pPr>
            <a:r>
              <a:rPr lang="en-US" sz="1200"/>
              <a:t>Notification</a:t>
            </a:r>
            <a:endParaRPr/>
          </a:p>
        </p:txBody>
      </p:sp>
      <p:sp>
        <p:nvSpPr>
          <p:cNvPr id="650" name="Google Shape;650;p35"/>
          <p:cNvSpPr txBox="1">
            <a:spLocks noGrp="1"/>
          </p:cNvSpPr>
          <p:nvPr>
            <p:ph type="sldNum" idx="4294967295"/>
          </p:nvPr>
        </p:nvSpPr>
        <p:spPr>
          <a:xfrm>
            <a:off x="11323780" y="6414763"/>
            <a:ext cx="258621" cy="24830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29</a:t>
            </a:fld>
            <a:endParaRPr/>
          </a:p>
        </p:txBody>
      </p:sp>
      <p:cxnSp>
        <p:nvCxnSpPr>
          <p:cNvPr id="651" name="Google Shape;651;p35"/>
          <p:cNvCxnSpPr/>
          <p:nvPr/>
        </p:nvCxnSpPr>
        <p:spPr>
          <a:xfrm>
            <a:off x="5961655" y="1608880"/>
            <a:ext cx="69205" cy="5247410"/>
          </a:xfrm>
          <a:prstGeom prst="straightConnector1">
            <a:avLst/>
          </a:prstGeom>
          <a:noFill/>
          <a:ln w="381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cxnSp>
      <p:sp>
        <p:nvSpPr>
          <p:cNvPr id="652" name="Google Shape;652;p35"/>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Work Breakdown Structure</a:t>
            </a:r>
            <a:endParaRPr sz="2800" u="sng" dirty="0">
              <a:latin typeface="Century Gothic"/>
            </a:endParaRPr>
          </a:p>
        </p:txBody>
      </p:sp>
      <p:sp>
        <p:nvSpPr>
          <p:cNvPr id="653" name="Google Shape;653;p35"/>
          <p:cNvSpPr txBox="1"/>
          <p:nvPr/>
        </p:nvSpPr>
        <p:spPr>
          <a:xfrm>
            <a:off x="6404161" y="1608881"/>
            <a:ext cx="5817275" cy="5339932"/>
          </a:xfrm>
          <a:prstGeom prst="rect">
            <a:avLst/>
          </a:prstGeom>
          <a:noFill/>
          <a:ln>
            <a:noFill/>
          </a:ln>
        </p:spPr>
        <p:txBody>
          <a:bodyPr spcFirstLastPara="1" wrap="square" lIns="45700" tIns="45700" rIns="45700" bIns="45700" anchor="t" anchorCtr="0">
            <a:normAutofit/>
          </a:bodyPr>
          <a:lstStyle/>
          <a:p>
            <a:pPr marL="783771" marR="0" lvl="1" indent="-326571"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Customer Management</a:t>
            </a:r>
            <a:endParaRPr sz="1600" b="0" i="0" u="none" strike="noStrike" cap="none">
              <a:solidFill>
                <a:srgbClr val="000000"/>
              </a:solidFill>
              <a:latin typeface="Calibri"/>
              <a:ea typeface="Calibri"/>
              <a:cs typeface="Calibri"/>
              <a:sym typeface="Calibri"/>
            </a:endParaRPr>
          </a:p>
          <a:p>
            <a:pPr marL="1219200" marR="0" lvl="2" indent="-30480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Customer Survey</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Form Generator</a:t>
            </a:r>
            <a:endParaRPr sz="1600" b="0" i="0" u="none" strike="noStrike" cap="none">
              <a:solidFill>
                <a:srgbClr val="000000"/>
              </a:solidFill>
              <a:latin typeface="Calibri"/>
              <a:ea typeface="Calibri"/>
              <a:cs typeface="Calibri"/>
              <a:sym typeface="Calibri"/>
            </a:endParaRPr>
          </a:p>
          <a:p>
            <a:pPr marL="2194560" marR="0" lvl="4"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If CSI% &lt; 40 or poor</a:t>
            </a:r>
            <a:endParaRPr sz="1600" b="0" i="0" u="none" strike="noStrike" cap="none">
              <a:solidFill>
                <a:srgbClr val="000000"/>
              </a:solidFill>
              <a:latin typeface="Calibri"/>
              <a:ea typeface="Calibri"/>
              <a:cs typeface="Calibri"/>
              <a:sym typeface="Calibri"/>
            </a:endParaRPr>
          </a:p>
          <a:p>
            <a:pPr marL="2651760" marR="0" lvl="5"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Prompt the customer service</a:t>
            </a:r>
            <a:endParaRPr sz="1600" b="0" i="0" u="none" strike="noStrike" cap="none">
              <a:solidFill>
                <a:srgbClr val="000000"/>
              </a:solidFill>
              <a:latin typeface="Calibri"/>
              <a:ea typeface="Calibri"/>
              <a:cs typeface="Calibri"/>
              <a:sym typeface="Calibri"/>
            </a:endParaRPr>
          </a:p>
          <a:p>
            <a:pPr marL="2194560" marR="0" lvl="4"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Template</a:t>
            </a:r>
            <a:endParaRPr sz="1600" b="0" i="0" u="none" strike="noStrike" cap="none">
              <a:solidFill>
                <a:srgbClr val="000000"/>
              </a:solidFill>
              <a:latin typeface="Calibri"/>
              <a:ea typeface="Calibri"/>
              <a:cs typeface="Calibri"/>
              <a:sym typeface="Calibri"/>
            </a:endParaRPr>
          </a:p>
          <a:p>
            <a:pPr marL="2651760" marR="0" lvl="5"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Preset and Modify</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Yearly</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Once Project completed</a:t>
            </a:r>
            <a:endParaRPr sz="1600" b="0" i="0" u="none" strike="noStrike" cap="none">
              <a:solidFill>
                <a:srgbClr val="000000"/>
              </a:solidFill>
              <a:latin typeface="Calibri"/>
              <a:ea typeface="Calibri"/>
              <a:cs typeface="Calibri"/>
              <a:sym typeface="Calibri"/>
            </a:endParaRPr>
          </a:p>
          <a:p>
            <a:pPr marL="1219200" marR="0" lvl="2" indent="-30480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Customer Complaints</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Reply customer in 3 days time</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Notification: eg: Need to submit this file in 1 month time</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Resolution time</a:t>
            </a:r>
            <a:endParaRPr sz="1600" b="0" i="0" u="none" strike="noStrike" cap="none">
              <a:solidFill>
                <a:srgbClr val="000000"/>
              </a:solidFill>
              <a:latin typeface="Calibri"/>
              <a:ea typeface="Calibri"/>
              <a:cs typeface="Calibri"/>
              <a:sym typeface="Calibri"/>
            </a:endParaRPr>
          </a:p>
          <a:p>
            <a:pPr marL="2194560" marR="0" lvl="4"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Aging</a:t>
            </a:r>
            <a:endParaRPr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700"/>
              </a:spcBef>
              <a:spcAft>
                <a:spcPts val="0"/>
              </a:spcAft>
              <a:buClr>
                <a:srgbClr val="000000"/>
              </a:buClr>
              <a:buSzPts val="1200"/>
              <a:buFont typeface="Arial"/>
              <a:buChar char="•"/>
            </a:pPr>
            <a:r>
              <a:rPr lang="en-US" sz="1200" b="1" i="0" u="none" strike="noStrike" cap="none">
                <a:solidFill>
                  <a:srgbClr val="000000"/>
                </a:solidFill>
                <a:latin typeface="Calibri"/>
                <a:ea typeface="Calibri"/>
                <a:cs typeface="Calibri"/>
                <a:sym typeface="Calibri"/>
              </a:rPr>
              <a:t>Cloud ISO Operation Module</a:t>
            </a:r>
            <a:endParaRPr/>
          </a:p>
          <a:p>
            <a:pPr marL="783771" marR="0" lvl="1" indent="-326571"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Evaluation</a:t>
            </a:r>
            <a:endParaRPr sz="1600" b="0" i="0" u="none" strike="noStrike" cap="none">
              <a:solidFill>
                <a:srgbClr val="000000"/>
              </a:solidFill>
              <a:latin typeface="Calibri"/>
              <a:ea typeface="Calibri"/>
              <a:cs typeface="Calibri"/>
              <a:sym typeface="Calibri"/>
            </a:endParaRPr>
          </a:p>
          <a:p>
            <a:pPr marL="1186813" marR="0" lvl="2"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Rating Form</a:t>
            </a:r>
            <a:endParaRPr sz="1600" b="0" i="0" u="none" strike="noStrike" cap="none">
              <a:solidFill>
                <a:srgbClr val="000000"/>
              </a:solidFill>
              <a:latin typeface="Calibri"/>
              <a:ea typeface="Calibri"/>
              <a:cs typeface="Calibri"/>
              <a:sym typeface="Calibri"/>
            </a:endParaRPr>
          </a:p>
          <a:p>
            <a:pPr marL="1679575" marR="0" lvl="3"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&lt;5 Templates</a:t>
            </a:r>
            <a:endParaRPr sz="1600" b="0" i="0" u="none" strike="noStrike" cap="none">
              <a:solidFill>
                <a:srgbClr val="000000"/>
              </a:solidFill>
              <a:latin typeface="Calibri"/>
              <a:ea typeface="Calibri"/>
              <a:cs typeface="Calibri"/>
              <a:sym typeface="Calibri"/>
            </a:endParaRPr>
          </a:p>
          <a:p>
            <a:pPr marL="1679575" marR="0" lvl="3"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General Evaluation Based on Industry</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3"/>
          <p:cNvSpPr/>
          <p:nvPr/>
        </p:nvSpPr>
        <p:spPr>
          <a:xfrm>
            <a:off x="6201383" y="1541834"/>
            <a:ext cx="2133601" cy="2286001"/>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 name="Google Shape;80;p3"/>
          <p:cNvSpPr/>
          <p:nvPr/>
        </p:nvSpPr>
        <p:spPr>
          <a:xfrm>
            <a:off x="8411184" y="1541834"/>
            <a:ext cx="2133601" cy="2286001"/>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 name="Google Shape;81;p3"/>
          <p:cNvSpPr/>
          <p:nvPr/>
        </p:nvSpPr>
        <p:spPr>
          <a:xfrm>
            <a:off x="6201383" y="3904034"/>
            <a:ext cx="2133601" cy="2286001"/>
          </a:xfrm>
          <a:prstGeom prst="rect">
            <a:avLst/>
          </a:prstGeom>
          <a:solidFill>
            <a:srgbClr val="FF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2" name="Google Shape;82;p3"/>
          <p:cNvSpPr/>
          <p:nvPr/>
        </p:nvSpPr>
        <p:spPr>
          <a:xfrm>
            <a:off x="8411184" y="3904034"/>
            <a:ext cx="2133601" cy="2286001"/>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3" name="Google Shape;83;p3"/>
          <p:cNvSpPr/>
          <p:nvPr/>
        </p:nvSpPr>
        <p:spPr>
          <a:xfrm>
            <a:off x="1781784" y="1541834"/>
            <a:ext cx="2133601" cy="2286001"/>
          </a:xfrm>
          <a:prstGeom prst="rect">
            <a:avLst/>
          </a:prstGeom>
          <a:solidFill>
            <a:srgbClr val="A7A7A7"/>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 name="Google Shape;84;p3"/>
          <p:cNvSpPr/>
          <p:nvPr/>
        </p:nvSpPr>
        <p:spPr>
          <a:xfrm>
            <a:off x="3991583" y="1541834"/>
            <a:ext cx="2133601" cy="2286001"/>
          </a:xfrm>
          <a:prstGeom prst="rect">
            <a:avLst/>
          </a:prstGeom>
          <a:solidFill>
            <a:srgbClr val="FFC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5" name="Google Shape;85;p3"/>
          <p:cNvSpPr/>
          <p:nvPr/>
        </p:nvSpPr>
        <p:spPr>
          <a:xfrm>
            <a:off x="1781784" y="3904034"/>
            <a:ext cx="2133601" cy="2286001"/>
          </a:xfrm>
          <a:prstGeom prst="rect">
            <a:avLst/>
          </a:prstGeom>
          <a:solidFill>
            <a:srgbClr val="F13B3B">
              <a:alpha val="8196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 name="Google Shape;86;p3"/>
          <p:cNvSpPr/>
          <p:nvPr/>
        </p:nvSpPr>
        <p:spPr>
          <a:xfrm>
            <a:off x="3991583" y="3904034"/>
            <a:ext cx="2133601" cy="2286001"/>
          </a:xfrm>
          <a:prstGeom prst="rect">
            <a:avLst/>
          </a:prstGeom>
          <a:solidFill>
            <a:srgbClr val="7030A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7" name="Google Shape;87;p3"/>
          <p:cNvSpPr/>
          <p:nvPr/>
        </p:nvSpPr>
        <p:spPr>
          <a:xfrm>
            <a:off x="2467584" y="17704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8" name="Google Shape;88;p3"/>
          <p:cNvSpPr/>
          <p:nvPr/>
        </p:nvSpPr>
        <p:spPr>
          <a:xfrm>
            <a:off x="4601183" y="17704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9" name="Google Shape;89;p3"/>
          <p:cNvSpPr/>
          <p:nvPr/>
        </p:nvSpPr>
        <p:spPr>
          <a:xfrm>
            <a:off x="6810984" y="17704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0" name="Google Shape;90;p3"/>
          <p:cNvSpPr/>
          <p:nvPr/>
        </p:nvSpPr>
        <p:spPr>
          <a:xfrm>
            <a:off x="9020784" y="17704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 name="Google Shape;91;p3"/>
          <p:cNvSpPr/>
          <p:nvPr/>
        </p:nvSpPr>
        <p:spPr>
          <a:xfrm>
            <a:off x="9020784" y="41326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 name="Google Shape;92;p3"/>
          <p:cNvSpPr/>
          <p:nvPr/>
        </p:nvSpPr>
        <p:spPr>
          <a:xfrm>
            <a:off x="6810984" y="41326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 name="Google Shape;93;p3"/>
          <p:cNvSpPr/>
          <p:nvPr/>
        </p:nvSpPr>
        <p:spPr>
          <a:xfrm>
            <a:off x="4601183" y="41326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 name="Google Shape;94;p3"/>
          <p:cNvSpPr/>
          <p:nvPr/>
        </p:nvSpPr>
        <p:spPr>
          <a:xfrm>
            <a:off x="2391384" y="4132634"/>
            <a:ext cx="838201" cy="838201"/>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95" name="Google Shape;95;p3" descr="Picture 2"/>
          <p:cNvPicPr preferRelativeResize="0"/>
          <p:nvPr/>
        </p:nvPicPr>
        <p:blipFill rotWithShape="1">
          <a:blip r:embed="rId3">
            <a:alphaModFix/>
          </a:blip>
          <a:srcRect/>
          <a:stretch/>
        </p:blipFill>
        <p:spPr>
          <a:xfrm>
            <a:off x="2677134" y="1922834"/>
            <a:ext cx="552451" cy="552451"/>
          </a:xfrm>
          <a:prstGeom prst="rect">
            <a:avLst/>
          </a:prstGeom>
          <a:noFill/>
          <a:ln>
            <a:noFill/>
          </a:ln>
        </p:spPr>
      </p:pic>
      <p:pic>
        <p:nvPicPr>
          <p:cNvPr id="96" name="Google Shape;96;p3" descr="Picture 4"/>
          <p:cNvPicPr preferRelativeResize="0"/>
          <p:nvPr/>
        </p:nvPicPr>
        <p:blipFill rotWithShape="1">
          <a:blip r:embed="rId4">
            <a:alphaModFix/>
          </a:blip>
          <a:srcRect/>
          <a:stretch/>
        </p:blipFill>
        <p:spPr>
          <a:xfrm>
            <a:off x="4713897" y="1883149"/>
            <a:ext cx="612776" cy="612776"/>
          </a:xfrm>
          <a:prstGeom prst="rect">
            <a:avLst/>
          </a:prstGeom>
          <a:noFill/>
          <a:ln>
            <a:noFill/>
          </a:ln>
        </p:spPr>
      </p:pic>
      <p:pic>
        <p:nvPicPr>
          <p:cNvPr id="97" name="Google Shape;97;p3" descr="Picture 8"/>
          <p:cNvPicPr preferRelativeResize="0"/>
          <p:nvPr/>
        </p:nvPicPr>
        <p:blipFill rotWithShape="1">
          <a:blip r:embed="rId5">
            <a:alphaModFix/>
          </a:blip>
          <a:srcRect/>
          <a:stretch/>
        </p:blipFill>
        <p:spPr>
          <a:xfrm>
            <a:off x="2492984" y="4132634"/>
            <a:ext cx="660401" cy="831851"/>
          </a:xfrm>
          <a:prstGeom prst="rect">
            <a:avLst/>
          </a:prstGeom>
          <a:noFill/>
          <a:ln>
            <a:noFill/>
          </a:ln>
        </p:spPr>
      </p:pic>
      <p:grpSp>
        <p:nvGrpSpPr>
          <p:cNvPr id="98" name="Google Shape;98;p3"/>
          <p:cNvGrpSpPr/>
          <p:nvPr/>
        </p:nvGrpSpPr>
        <p:grpSpPr>
          <a:xfrm>
            <a:off x="6923698" y="1892674"/>
            <a:ext cx="612776" cy="612776"/>
            <a:chOff x="0" y="0"/>
            <a:chExt cx="612775" cy="612775"/>
          </a:xfrm>
        </p:grpSpPr>
        <p:sp>
          <p:nvSpPr>
            <p:cNvPr id="99" name="Google Shape;99;p3"/>
            <p:cNvSpPr/>
            <p:nvPr/>
          </p:nvSpPr>
          <p:spPr>
            <a:xfrm>
              <a:off x="0" y="0"/>
              <a:ext cx="612775" cy="612775"/>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00" name="Google Shape;100;p3" descr="image9.png"/>
            <p:cNvPicPr preferRelativeResize="0"/>
            <p:nvPr/>
          </p:nvPicPr>
          <p:blipFill rotWithShape="1">
            <a:blip r:embed="rId6">
              <a:alphaModFix/>
            </a:blip>
            <a:srcRect/>
            <a:stretch/>
          </p:blipFill>
          <p:spPr>
            <a:xfrm>
              <a:off x="0" y="0"/>
              <a:ext cx="612775" cy="612775"/>
            </a:xfrm>
            <a:prstGeom prst="rect">
              <a:avLst/>
            </a:prstGeom>
            <a:noFill/>
            <a:ln>
              <a:noFill/>
            </a:ln>
          </p:spPr>
        </p:pic>
      </p:grpSp>
      <p:pic>
        <p:nvPicPr>
          <p:cNvPr id="101" name="Google Shape;101;p3" descr="Picture 12"/>
          <p:cNvPicPr preferRelativeResize="0"/>
          <p:nvPr/>
        </p:nvPicPr>
        <p:blipFill rotWithShape="1">
          <a:blip r:embed="rId7">
            <a:alphaModFix/>
          </a:blip>
          <a:srcRect/>
          <a:stretch/>
        </p:blipFill>
        <p:spPr>
          <a:xfrm>
            <a:off x="4713897" y="4243761"/>
            <a:ext cx="608013" cy="608014"/>
          </a:xfrm>
          <a:prstGeom prst="rect">
            <a:avLst/>
          </a:prstGeom>
          <a:noFill/>
          <a:ln>
            <a:noFill/>
          </a:ln>
        </p:spPr>
      </p:pic>
      <p:pic>
        <p:nvPicPr>
          <p:cNvPr id="102" name="Google Shape;102;p3" descr="Picture 14"/>
          <p:cNvPicPr preferRelativeResize="0"/>
          <p:nvPr/>
        </p:nvPicPr>
        <p:blipFill rotWithShape="1">
          <a:blip r:embed="rId8">
            <a:alphaModFix/>
          </a:blip>
          <a:srcRect/>
          <a:stretch/>
        </p:blipFill>
        <p:spPr>
          <a:xfrm>
            <a:off x="9173184" y="1865684"/>
            <a:ext cx="609601" cy="609601"/>
          </a:xfrm>
          <a:prstGeom prst="rect">
            <a:avLst/>
          </a:prstGeom>
          <a:noFill/>
          <a:ln>
            <a:noFill/>
          </a:ln>
        </p:spPr>
      </p:pic>
      <p:pic>
        <p:nvPicPr>
          <p:cNvPr id="103" name="Google Shape;103;p3" descr="Picture 18"/>
          <p:cNvPicPr preferRelativeResize="0"/>
          <p:nvPr/>
        </p:nvPicPr>
        <p:blipFill rotWithShape="1">
          <a:blip r:embed="rId9">
            <a:alphaModFix/>
          </a:blip>
          <a:srcRect/>
          <a:stretch/>
        </p:blipFill>
        <p:spPr>
          <a:xfrm>
            <a:off x="9000148" y="4331074"/>
            <a:ext cx="879476" cy="555626"/>
          </a:xfrm>
          <a:prstGeom prst="rect">
            <a:avLst/>
          </a:prstGeom>
          <a:noFill/>
          <a:ln>
            <a:noFill/>
          </a:ln>
        </p:spPr>
      </p:pic>
      <p:sp>
        <p:nvSpPr>
          <p:cNvPr id="104" name="Google Shape;104;p3"/>
          <p:cNvSpPr txBox="1"/>
          <p:nvPr/>
        </p:nvSpPr>
        <p:spPr>
          <a:xfrm>
            <a:off x="1979904" y="2837235"/>
            <a:ext cx="1737361" cy="77059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Mobile banking, Payments &amp; MCommerce </a:t>
            </a:r>
            <a:endParaRPr/>
          </a:p>
        </p:txBody>
      </p:sp>
      <p:sp>
        <p:nvSpPr>
          <p:cNvPr id="105" name="Google Shape;105;p3"/>
          <p:cNvSpPr txBox="1"/>
          <p:nvPr/>
        </p:nvSpPr>
        <p:spPr>
          <a:xfrm>
            <a:off x="4189703" y="2837235"/>
            <a:ext cx="1737361" cy="54199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Real time analytics </a:t>
            </a:r>
            <a:endParaRPr/>
          </a:p>
        </p:txBody>
      </p:sp>
      <p:sp>
        <p:nvSpPr>
          <p:cNvPr id="106" name="Google Shape;106;p3"/>
          <p:cNvSpPr txBox="1"/>
          <p:nvPr/>
        </p:nvSpPr>
        <p:spPr>
          <a:xfrm>
            <a:off x="6399503" y="2837235"/>
            <a:ext cx="1737361" cy="54199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Navigation &amp; Tracking</a:t>
            </a:r>
            <a:endParaRPr/>
          </a:p>
        </p:txBody>
      </p:sp>
      <p:sp>
        <p:nvSpPr>
          <p:cNvPr id="107" name="Google Shape;107;p3"/>
          <p:cNvSpPr txBox="1"/>
          <p:nvPr/>
        </p:nvSpPr>
        <p:spPr>
          <a:xfrm>
            <a:off x="8609304" y="2837235"/>
            <a:ext cx="1737361" cy="541994"/>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Business Automation</a:t>
            </a:r>
            <a:endParaRPr/>
          </a:p>
        </p:txBody>
      </p:sp>
      <p:sp>
        <p:nvSpPr>
          <p:cNvPr id="108" name="Google Shape;108;p3"/>
          <p:cNvSpPr txBox="1"/>
          <p:nvPr/>
        </p:nvSpPr>
        <p:spPr>
          <a:xfrm>
            <a:off x="8609304" y="5199436"/>
            <a:ext cx="1737361" cy="31339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Cloud driven apps</a:t>
            </a:r>
            <a:endParaRPr/>
          </a:p>
        </p:txBody>
      </p:sp>
      <p:sp>
        <p:nvSpPr>
          <p:cNvPr id="109" name="Google Shape;109;p3"/>
          <p:cNvSpPr txBox="1"/>
          <p:nvPr/>
        </p:nvSpPr>
        <p:spPr>
          <a:xfrm>
            <a:off x="6399503" y="5199436"/>
            <a:ext cx="1737361" cy="54199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Mobile Gaming &amp; Learning</a:t>
            </a:r>
            <a:endParaRPr/>
          </a:p>
        </p:txBody>
      </p:sp>
      <p:sp>
        <p:nvSpPr>
          <p:cNvPr id="110" name="Google Shape;110;p3"/>
          <p:cNvSpPr txBox="1"/>
          <p:nvPr/>
        </p:nvSpPr>
        <p:spPr>
          <a:xfrm>
            <a:off x="4189703" y="5199436"/>
            <a:ext cx="1737361" cy="54199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Augmented Reality</a:t>
            </a:r>
            <a:endParaRPr/>
          </a:p>
        </p:txBody>
      </p:sp>
      <p:sp>
        <p:nvSpPr>
          <p:cNvPr id="111" name="Google Shape;111;p3"/>
          <p:cNvSpPr txBox="1"/>
          <p:nvPr/>
        </p:nvSpPr>
        <p:spPr>
          <a:xfrm>
            <a:off x="1903704" y="5199436"/>
            <a:ext cx="1737361" cy="313393"/>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Internet of things</a:t>
            </a:r>
            <a:endParaRPr/>
          </a:p>
        </p:txBody>
      </p:sp>
      <p:pic>
        <p:nvPicPr>
          <p:cNvPr id="112" name="Google Shape;112;p3" descr="Picture 20"/>
          <p:cNvPicPr preferRelativeResize="0"/>
          <p:nvPr/>
        </p:nvPicPr>
        <p:blipFill rotWithShape="1">
          <a:blip r:embed="rId10">
            <a:alphaModFix/>
          </a:blip>
          <a:srcRect/>
          <a:stretch/>
        </p:blipFill>
        <p:spPr>
          <a:xfrm>
            <a:off x="6923698" y="4262811"/>
            <a:ext cx="612776" cy="612776"/>
          </a:xfrm>
          <a:prstGeom prst="rect">
            <a:avLst/>
          </a:prstGeom>
          <a:noFill/>
          <a:ln>
            <a:noFill/>
          </a:ln>
        </p:spPr>
      </p:pic>
      <p:sp>
        <p:nvSpPr>
          <p:cNvPr id="113" name="Google Shape;113;p3"/>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We Do</a:t>
            </a:r>
            <a:endParaRPr sz="2800" u="sng" dirty="0">
              <a:latin typeface="Century Gothic"/>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6"/>
          <p:cNvSpPr txBox="1">
            <a:spLocks noGrp="1"/>
          </p:cNvSpPr>
          <p:nvPr>
            <p:ph type="body" idx="1"/>
          </p:nvPr>
        </p:nvSpPr>
        <p:spPr>
          <a:xfrm>
            <a:off x="522816" y="1503213"/>
            <a:ext cx="5384801" cy="5247409"/>
          </a:xfrm>
          <a:prstGeom prst="rect">
            <a:avLst/>
          </a:prstGeom>
          <a:noFill/>
          <a:ln>
            <a:noFill/>
          </a:ln>
        </p:spPr>
        <p:txBody>
          <a:bodyPr spcFirstLastPara="1" wrap="square" lIns="45700" tIns="45700" rIns="45700" bIns="45700" anchor="t" anchorCtr="0">
            <a:normAutofit/>
          </a:bodyPr>
          <a:lstStyle/>
          <a:p>
            <a:pPr marL="790575" lvl="1" indent="-333375" algn="l" rtl="0">
              <a:lnSpc>
                <a:spcPct val="100000"/>
              </a:lnSpc>
              <a:spcBef>
                <a:spcPts val="0"/>
              </a:spcBef>
              <a:spcAft>
                <a:spcPts val="0"/>
              </a:spcAft>
              <a:buClr>
                <a:srgbClr val="000000"/>
              </a:buClr>
              <a:buSzPts val="1200"/>
              <a:buChar char="•"/>
            </a:pPr>
            <a:r>
              <a:rPr lang="en-US" sz="1200"/>
              <a:t>Service Reporting</a:t>
            </a:r>
            <a:endParaRPr sz="1600"/>
          </a:p>
          <a:p>
            <a:pPr marL="1186813" lvl="2" indent="-285750" algn="l" rtl="0">
              <a:lnSpc>
                <a:spcPct val="100000"/>
              </a:lnSpc>
              <a:spcBef>
                <a:spcPts val="600"/>
              </a:spcBef>
              <a:spcAft>
                <a:spcPts val="0"/>
              </a:spcAft>
              <a:buClr>
                <a:srgbClr val="000000"/>
              </a:buClr>
              <a:buSzPts val="1200"/>
              <a:buChar char="•"/>
            </a:pPr>
            <a:r>
              <a:rPr lang="en-US" sz="1200"/>
              <a:t>Service Form</a:t>
            </a:r>
            <a:endParaRPr sz="1600"/>
          </a:p>
          <a:p>
            <a:pPr marL="1186813" lvl="2" indent="-285750" algn="l" rtl="0">
              <a:lnSpc>
                <a:spcPct val="100000"/>
              </a:lnSpc>
              <a:spcBef>
                <a:spcPts val="600"/>
              </a:spcBef>
              <a:spcAft>
                <a:spcPts val="0"/>
              </a:spcAft>
              <a:buClr>
                <a:srgbClr val="000000"/>
              </a:buClr>
              <a:buSzPts val="1200"/>
              <a:buChar char="•"/>
            </a:pPr>
            <a:r>
              <a:rPr lang="en-US" sz="1200"/>
              <a:t>Acknowledgement by Customer</a:t>
            </a:r>
            <a:endParaRPr sz="1600"/>
          </a:p>
          <a:p>
            <a:pPr marL="295275" lvl="0" indent="-285750" algn="l" rtl="0">
              <a:lnSpc>
                <a:spcPct val="100000"/>
              </a:lnSpc>
              <a:spcBef>
                <a:spcPts val="600"/>
              </a:spcBef>
              <a:spcAft>
                <a:spcPts val="0"/>
              </a:spcAft>
              <a:buClr>
                <a:srgbClr val="000000"/>
              </a:buClr>
              <a:buSzPts val="1200"/>
              <a:buChar char="•"/>
            </a:pPr>
            <a:r>
              <a:rPr lang="en-US" sz="1200" b="1"/>
              <a:t>Vendor Management Module</a:t>
            </a:r>
            <a:endParaRPr sz="1600"/>
          </a:p>
          <a:p>
            <a:pPr marL="790575" lvl="1" indent="-333375" algn="l" rtl="0">
              <a:lnSpc>
                <a:spcPct val="100000"/>
              </a:lnSpc>
              <a:spcBef>
                <a:spcPts val="600"/>
              </a:spcBef>
              <a:spcAft>
                <a:spcPts val="0"/>
              </a:spcAft>
              <a:buClr>
                <a:srgbClr val="000000"/>
              </a:buClr>
              <a:buSzPts val="1200"/>
              <a:buChar char="•"/>
            </a:pPr>
            <a:r>
              <a:rPr lang="en-US" sz="1200"/>
              <a:t>Form</a:t>
            </a:r>
            <a:endParaRPr sz="1600"/>
          </a:p>
          <a:p>
            <a:pPr marL="790575" lvl="1" indent="-333375" algn="l" rtl="0">
              <a:lnSpc>
                <a:spcPct val="100000"/>
              </a:lnSpc>
              <a:spcBef>
                <a:spcPts val="600"/>
              </a:spcBef>
              <a:spcAft>
                <a:spcPts val="0"/>
              </a:spcAft>
              <a:buClr>
                <a:srgbClr val="000000"/>
              </a:buClr>
              <a:buSzPts val="1200"/>
              <a:buChar char="•"/>
            </a:pPr>
            <a:r>
              <a:rPr lang="en-US" sz="1200"/>
              <a:t>Approval Questionnaire</a:t>
            </a:r>
            <a:endParaRPr sz="1600"/>
          </a:p>
          <a:p>
            <a:pPr marL="790575" lvl="1" indent="-333375" algn="l" rtl="0">
              <a:lnSpc>
                <a:spcPct val="100000"/>
              </a:lnSpc>
              <a:spcBef>
                <a:spcPts val="600"/>
              </a:spcBef>
              <a:spcAft>
                <a:spcPts val="0"/>
              </a:spcAft>
              <a:buClr>
                <a:srgbClr val="000000"/>
              </a:buClr>
              <a:buSzPts val="1200"/>
              <a:buChar char="•"/>
            </a:pPr>
            <a:r>
              <a:rPr lang="en-US" sz="1200"/>
              <a:t>Management to Approve</a:t>
            </a:r>
            <a:endParaRPr sz="1600"/>
          </a:p>
          <a:p>
            <a:pPr marL="790575" lvl="1" indent="-333375" algn="l" rtl="0">
              <a:lnSpc>
                <a:spcPct val="100000"/>
              </a:lnSpc>
              <a:spcBef>
                <a:spcPts val="600"/>
              </a:spcBef>
              <a:spcAft>
                <a:spcPts val="0"/>
              </a:spcAft>
              <a:buClr>
                <a:srgbClr val="000000"/>
              </a:buClr>
              <a:buSzPts val="1200"/>
              <a:buChar char="•"/>
            </a:pPr>
            <a:r>
              <a:rPr lang="en-US" sz="1200"/>
              <a:t>Evaluation</a:t>
            </a:r>
            <a:endParaRPr sz="1600"/>
          </a:p>
          <a:p>
            <a:pPr marL="1234438" lvl="2" indent="-320038" algn="l" rtl="0">
              <a:lnSpc>
                <a:spcPct val="100000"/>
              </a:lnSpc>
              <a:spcBef>
                <a:spcPts val="600"/>
              </a:spcBef>
              <a:spcAft>
                <a:spcPts val="0"/>
              </a:spcAft>
              <a:buClr>
                <a:srgbClr val="000000"/>
              </a:buClr>
              <a:buSzPts val="1200"/>
              <a:buChar char="•"/>
            </a:pPr>
            <a:r>
              <a:rPr lang="en-US" sz="1200"/>
              <a:t>On time</a:t>
            </a:r>
            <a:endParaRPr sz="1600"/>
          </a:p>
          <a:p>
            <a:pPr marL="1234438" lvl="2" indent="-320038" algn="l" rtl="0">
              <a:lnSpc>
                <a:spcPct val="100000"/>
              </a:lnSpc>
              <a:spcBef>
                <a:spcPts val="600"/>
              </a:spcBef>
              <a:spcAft>
                <a:spcPts val="0"/>
              </a:spcAft>
              <a:buClr>
                <a:srgbClr val="000000"/>
              </a:buClr>
              <a:buSzPts val="1200"/>
              <a:buChar char="•"/>
            </a:pPr>
            <a:r>
              <a:rPr lang="en-US" sz="1200"/>
              <a:t>Total Complaint Record</a:t>
            </a:r>
            <a:endParaRPr sz="1600"/>
          </a:p>
          <a:p>
            <a:pPr marL="1234438" lvl="2" indent="-320038" algn="l" rtl="0">
              <a:lnSpc>
                <a:spcPct val="100000"/>
              </a:lnSpc>
              <a:spcBef>
                <a:spcPts val="600"/>
              </a:spcBef>
              <a:spcAft>
                <a:spcPts val="0"/>
              </a:spcAft>
              <a:buClr>
                <a:srgbClr val="000000"/>
              </a:buClr>
              <a:buSzPts val="1200"/>
              <a:buChar char="•"/>
            </a:pPr>
            <a:r>
              <a:rPr lang="en-US" sz="1200"/>
              <a:t>No. of receipt</a:t>
            </a:r>
            <a:endParaRPr sz="1600"/>
          </a:p>
          <a:p>
            <a:pPr marL="790575" lvl="1" indent="-333375" algn="l" rtl="0">
              <a:lnSpc>
                <a:spcPct val="100000"/>
              </a:lnSpc>
              <a:spcBef>
                <a:spcPts val="600"/>
              </a:spcBef>
              <a:spcAft>
                <a:spcPts val="0"/>
              </a:spcAft>
              <a:buClr>
                <a:srgbClr val="000000"/>
              </a:buClr>
              <a:buSzPts val="1200"/>
              <a:buChar char="•"/>
            </a:pPr>
            <a:r>
              <a:rPr lang="en-US" sz="1200"/>
              <a:t>Production Schedule</a:t>
            </a:r>
            <a:endParaRPr sz="1600"/>
          </a:p>
          <a:p>
            <a:pPr marL="1234438" lvl="2" indent="-320038" algn="l" rtl="0">
              <a:lnSpc>
                <a:spcPct val="100000"/>
              </a:lnSpc>
              <a:spcBef>
                <a:spcPts val="600"/>
              </a:spcBef>
              <a:spcAft>
                <a:spcPts val="0"/>
              </a:spcAft>
              <a:buClr>
                <a:srgbClr val="000000"/>
              </a:buClr>
              <a:buSzPts val="1200"/>
              <a:buChar char="•"/>
            </a:pPr>
            <a:r>
              <a:rPr lang="en-US" sz="1200"/>
              <a:t>Order Generation</a:t>
            </a:r>
            <a:endParaRPr sz="1600"/>
          </a:p>
          <a:p>
            <a:pPr marL="1234438" lvl="2" indent="-320038" algn="l" rtl="0">
              <a:lnSpc>
                <a:spcPct val="100000"/>
              </a:lnSpc>
              <a:spcBef>
                <a:spcPts val="600"/>
              </a:spcBef>
              <a:spcAft>
                <a:spcPts val="0"/>
              </a:spcAft>
              <a:buClr>
                <a:srgbClr val="000000"/>
              </a:buClr>
              <a:buSzPts val="1200"/>
              <a:buChar char="•"/>
            </a:pPr>
            <a:r>
              <a:rPr lang="en-US" sz="1200"/>
              <a:t>Production Schedule</a:t>
            </a:r>
            <a:endParaRPr sz="1600"/>
          </a:p>
          <a:p>
            <a:pPr marL="1234438" lvl="2" indent="-320038" algn="l" rtl="0">
              <a:lnSpc>
                <a:spcPct val="100000"/>
              </a:lnSpc>
              <a:spcBef>
                <a:spcPts val="600"/>
              </a:spcBef>
              <a:spcAft>
                <a:spcPts val="0"/>
              </a:spcAft>
              <a:buClr>
                <a:srgbClr val="000000"/>
              </a:buClr>
              <a:buSzPts val="1200"/>
              <a:buChar char="•"/>
            </a:pPr>
            <a:r>
              <a:rPr lang="en-US" sz="1200"/>
              <a:t>Purchase</a:t>
            </a:r>
            <a:endParaRPr sz="1600"/>
          </a:p>
          <a:p>
            <a:pPr marL="1727200" lvl="3" indent="-355600" algn="l" rtl="0">
              <a:lnSpc>
                <a:spcPct val="100000"/>
              </a:lnSpc>
              <a:spcBef>
                <a:spcPts val="600"/>
              </a:spcBef>
              <a:spcAft>
                <a:spcPts val="0"/>
              </a:spcAft>
              <a:buClr>
                <a:srgbClr val="000000"/>
              </a:buClr>
              <a:buSzPts val="1200"/>
              <a:buChar char="•"/>
            </a:pPr>
            <a:r>
              <a:rPr lang="en-US" sz="1200"/>
              <a:t>Required Date</a:t>
            </a:r>
            <a:endParaRPr sz="1600"/>
          </a:p>
          <a:p>
            <a:pPr marL="1727200" lvl="3" indent="-355600" algn="l" rtl="0">
              <a:lnSpc>
                <a:spcPct val="100000"/>
              </a:lnSpc>
              <a:spcBef>
                <a:spcPts val="600"/>
              </a:spcBef>
              <a:spcAft>
                <a:spcPts val="0"/>
              </a:spcAft>
              <a:buClr>
                <a:srgbClr val="000000"/>
              </a:buClr>
              <a:buSzPts val="1200"/>
              <a:buChar char="•"/>
            </a:pPr>
            <a:r>
              <a:rPr lang="en-US" sz="1200"/>
              <a:t>Receiving Date</a:t>
            </a:r>
            <a:endParaRPr sz="1600"/>
          </a:p>
          <a:p>
            <a:pPr marL="1727200" lvl="3" indent="-355600" algn="l" rtl="0">
              <a:lnSpc>
                <a:spcPct val="100000"/>
              </a:lnSpc>
              <a:spcBef>
                <a:spcPts val="600"/>
              </a:spcBef>
              <a:spcAft>
                <a:spcPts val="0"/>
              </a:spcAft>
              <a:buClr>
                <a:srgbClr val="000000"/>
              </a:buClr>
              <a:buSzPts val="1200"/>
              <a:buChar char="•"/>
            </a:pPr>
            <a:r>
              <a:rPr lang="en-US" sz="1200"/>
              <a:t>Partial or completed delivery</a:t>
            </a:r>
            <a:endParaRPr/>
          </a:p>
        </p:txBody>
      </p:sp>
      <p:sp>
        <p:nvSpPr>
          <p:cNvPr id="659" name="Google Shape;659;p36"/>
          <p:cNvSpPr txBox="1">
            <a:spLocks noGrp="1"/>
          </p:cNvSpPr>
          <p:nvPr>
            <p:ph type="sldNum" idx="4294967295"/>
          </p:nvPr>
        </p:nvSpPr>
        <p:spPr>
          <a:xfrm>
            <a:off x="11323780" y="6414763"/>
            <a:ext cx="258621" cy="24830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30</a:t>
            </a:fld>
            <a:endParaRPr/>
          </a:p>
        </p:txBody>
      </p:sp>
      <p:cxnSp>
        <p:nvCxnSpPr>
          <p:cNvPr id="660" name="Google Shape;660;p36"/>
          <p:cNvCxnSpPr/>
          <p:nvPr/>
        </p:nvCxnSpPr>
        <p:spPr>
          <a:xfrm>
            <a:off x="5961655" y="1608880"/>
            <a:ext cx="69205" cy="5247410"/>
          </a:xfrm>
          <a:prstGeom prst="straightConnector1">
            <a:avLst/>
          </a:prstGeom>
          <a:noFill/>
          <a:ln w="381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cxnSp>
      <p:sp>
        <p:nvSpPr>
          <p:cNvPr id="661" name="Google Shape;661;p36"/>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Work Breakdown Structure</a:t>
            </a:r>
            <a:endParaRPr sz="2800" u="sng" dirty="0">
              <a:latin typeface="Century Gothic"/>
            </a:endParaRPr>
          </a:p>
        </p:txBody>
      </p:sp>
      <p:sp>
        <p:nvSpPr>
          <p:cNvPr id="662" name="Google Shape;662;p36"/>
          <p:cNvSpPr txBox="1"/>
          <p:nvPr/>
        </p:nvSpPr>
        <p:spPr>
          <a:xfrm>
            <a:off x="6073130" y="1530474"/>
            <a:ext cx="5817275" cy="5339932"/>
          </a:xfrm>
          <a:prstGeom prst="rect">
            <a:avLst/>
          </a:prstGeom>
          <a:noFill/>
          <a:ln>
            <a:noFill/>
          </a:ln>
        </p:spPr>
        <p:txBody>
          <a:bodyPr spcFirstLastPara="1" wrap="square" lIns="45700" tIns="45700" rIns="45700" bIns="45700" anchor="t" anchorCtr="0">
            <a:normAutofit/>
          </a:bodyPr>
          <a:lstStyle/>
          <a:p>
            <a:pPr marL="783771" marR="0" lvl="1" indent="-326571" algn="l" rtl="0">
              <a:lnSpc>
                <a:spcPct val="100000"/>
              </a:lnSpc>
              <a:spcBef>
                <a:spcPts val="0"/>
              </a:spcBef>
              <a:spcAft>
                <a:spcPts val="0"/>
              </a:spcAft>
              <a:buClr>
                <a:srgbClr val="000000"/>
              </a:buClr>
              <a:buSzPts val="1200"/>
              <a:buFont typeface="Arial"/>
              <a:buChar char="•"/>
            </a:pPr>
            <a:r>
              <a:rPr lang="en-US" sz="1200" b="1" i="0" u="none" strike="noStrike" cap="none">
                <a:solidFill>
                  <a:srgbClr val="000000"/>
                </a:solidFill>
                <a:latin typeface="Calibri"/>
                <a:ea typeface="Calibri"/>
                <a:cs typeface="Calibri"/>
                <a:sym typeface="Calibri"/>
              </a:rPr>
              <a:t>HR Module</a:t>
            </a:r>
            <a:endParaRPr sz="1600" b="0" i="0" u="none" strike="noStrike" cap="none">
              <a:solidFill>
                <a:srgbClr val="000000"/>
              </a:solidFill>
              <a:latin typeface="Calibri"/>
              <a:ea typeface="Calibri"/>
              <a:cs typeface="Calibri"/>
              <a:sym typeface="Calibri"/>
            </a:endParaRPr>
          </a:p>
          <a:p>
            <a:pPr marL="1219200" marR="0" lvl="2" indent="-30480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Annual Training Plan</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Calendar</a:t>
            </a:r>
            <a:endParaRPr sz="1600" b="0" i="0" u="none" strike="noStrike" cap="none">
              <a:solidFill>
                <a:srgbClr val="000000"/>
              </a:solidFill>
              <a:latin typeface="Calibri"/>
              <a:ea typeface="Calibri"/>
              <a:cs typeface="Calibri"/>
              <a:sym typeface="Calibri"/>
            </a:endParaRPr>
          </a:p>
          <a:p>
            <a:pPr marL="1219200" marR="0" lvl="2" indent="-30480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Training Matrix</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Document Master List</a:t>
            </a:r>
            <a:endParaRPr sz="1600" b="0" i="0" u="none" strike="noStrike" cap="none">
              <a:solidFill>
                <a:srgbClr val="000000"/>
              </a:solidFill>
              <a:latin typeface="Calibri"/>
              <a:ea typeface="Calibri"/>
              <a:cs typeface="Calibri"/>
              <a:sym typeface="Calibri"/>
            </a:endParaRPr>
          </a:p>
          <a:p>
            <a:pPr marL="2194560" marR="0" lvl="4"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Courses</a:t>
            </a:r>
            <a:endParaRPr sz="1600" b="0" i="0" u="none" strike="noStrike" cap="none">
              <a:solidFill>
                <a:srgbClr val="000000"/>
              </a:solidFill>
              <a:latin typeface="Calibri"/>
              <a:ea typeface="Calibri"/>
              <a:cs typeface="Calibri"/>
              <a:sym typeface="Calibri"/>
            </a:endParaRPr>
          </a:p>
          <a:p>
            <a:pPr marL="2194560" marR="0" lvl="4"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Brief employee (based on job description)</a:t>
            </a:r>
            <a:endParaRPr sz="1600" b="0" i="0" u="none" strike="noStrike" cap="none">
              <a:solidFill>
                <a:srgbClr val="000000"/>
              </a:solidFill>
              <a:latin typeface="Calibri"/>
              <a:ea typeface="Calibri"/>
              <a:cs typeface="Calibri"/>
              <a:sym typeface="Calibri"/>
            </a:endParaRPr>
          </a:p>
          <a:p>
            <a:pPr marL="2651760" marR="0" lvl="5"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Mark as completed</a:t>
            </a:r>
            <a:endParaRPr sz="1600" b="0" i="0" u="none" strike="noStrike" cap="none">
              <a:solidFill>
                <a:srgbClr val="000000"/>
              </a:solidFill>
              <a:latin typeface="Calibri"/>
              <a:ea typeface="Calibri"/>
              <a:cs typeface="Calibri"/>
              <a:sym typeface="Calibri"/>
            </a:endParaRPr>
          </a:p>
          <a:p>
            <a:pPr marL="1219200" marR="0" lvl="2" indent="-30480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Employee Training Record</a:t>
            </a:r>
            <a:endParaRPr sz="1600" b="0" i="0" u="none" strike="noStrike" cap="none">
              <a:solidFill>
                <a:srgbClr val="000000"/>
              </a:solidFill>
              <a:latin typeface="Calibri"/>
              <a:ea typeface="Calibri"/>
              <a:cs typeface="Calibri"/>
              <a:sym typeface="Calibri"/>
            </a:endParaRPr>
          </a:p>
          <a:p>
            <a:pPr marL="1219200" marR="0" lvl="2" indent="-30480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Competency Evaluation</a:t>
            </a:r>
            <a:endParaRPr sz="1600" b="0" i="0" u="none" strike="noStrike" cap="none">
              <a:solidFill>
                <a:srgbClr val="000000"/>
              </a:solidFill>
              <a:latin typeface="Calibri"/>
              <a:ea typeface="Calibri"/>
              <a:cs typeface="Calibri"/>
              <a:sym typeface="Calibri"/>
            </a:endParaRPr>
          </a:p>
          <a:p>
            <a:pPr marL="1737360" marR="0" lvl="3"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Notification if poor</a:t>
            </a:r>
            <a:endParaRPr sz="1600" b="0" i="0" u="none" strike="noStrike" cap="none">
              <a:solidFill>
                <a:srgbClr val="000000"/>
              </a:solidFill>
              <a:latin typeface="Calibri"/>
              <a:ea typeface="Calibri"/>
              <a:cs typeface="Calibri"/>
              <a:sym typeface="Calibri"/>
            </a:endParaRPr>
          </a:p>
          <a:p>
            <a:pPr marL="2194560" marR="0" lvl="4" indent="-36576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HOD to evaluate</a:t>
            </a:r>
            <a:endParaRPr sz="1600" b="0" i="0" u="none" strike="noStrike" cap="none">
              <a:solidFill>
                <a:srgbClr val="000000"/>
              </a:solidFill>
              <a:latin typeface="Calibri"/>
              <a:ea typeface="Calibri"/>
              <a:cs typeface="Calibri"/>
              <a:sym typeface="Calibri"/>
            </a:endParaRPr>
          </a:p>
          <a:p>
            <a:pPr marL="742950" marR="0" lvl="0" indent="-285750" algn="l" rtl="0">
              <a:lnSpc>
                <a:spcPct val="100000"/>
              </a:lnSpc>
              <a:spcBef>
                <a:spcPts val="700"/>
              </a:spcBef>
              <a:spcAft>
                <a:spcPts val="0"/>
              </a:spcAft>
              <a:buClr>
                <a:srgbClr val="000000"/>
              </a:buClr>
              <a:buSzPts val="1200"/>
              <a:buFont typeface="Arial"/>
              <a:buChar char="•"/>
            </a:pPr>
            <a:r>
              <a:rPr lang="en-US" sz="1200" b="1" i="0" u="none" strike="noStrike" cap="none">
                <a:solidFill>
                  <a:srgbClr val="000000"/>
                </a:solidFill>
                <a:latin typeface="Calibri"/>
                <a:ea typeface="Calibri"/>
                <a:cs typeface="Calibri"/>
                <a:sym typeface="Calibri"/>
              </a:rPr>
              <a:t>Tracking &amp; Monitoring Module</a:t>
            </a:r>
            <a:endParaRPr sz="1600" b="0" i="0" u="none" strike="noStrike" cap="none">
              <a:solidFill>
                <a:srgbClr val="000000"/>
              </a:solidFill>
              <a:latin typeface="Calibri"/>
              <a:ea typeface="Calibri"/>
              <a:cs typeface="Calibri"/>
              <a:sym typeface="Calibri"/>
            </a:endParaRPr>
          </a:p>
          <a:p>
            <a:pPr marL="1183820" marR="0" lvl="1"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Tracking &amp; Monitoring </a:t>
            </a:r>
            <a:endParaRPr sz="1600" b="0" i="0" u="none" strike="noStrike" cap="none">
              <a:solidFill>
                <a:srgbClr val="000000"/>
              </a:solidFill>
              <a:latin typeface="Calibri"/>
              <a:ea typeface="Calibri"/>
              <a:cs typeface="Calibri"/>
              <a:sym typeface="Calibri"/>
            </a:endParaRPr>
          </a:p>
          <a:p>
            <a:pPr marL="1619250" marR="0" lvl="2"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QMS Review Plan</a:t>
            </a:r>
            <a:endParaRPr sz="1600" b="0" i="0" u="none" strike="noStrike" cap="none">
              <a:solidFill>
                <a:srgbClr val="000000"/>
              </a:solidFill>
              <a:latin typeface="Calibri"/>
              <a:ea typeface="Calibri"/>
              <a:cs typeface="Calibri"/>
              <a:sym typeface="Calibri"/>
            </a:endParaRPr>
          </a:p>
          <a:p>
            <a:pPr marL="2137410" marR="0" lvl="3"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General Plan item (year)</a:t>
            </a:r>
            <a:endParaRPr sz="1600" b="0" i="0" u="none" strike="noStrike" cap="none">
              <a:solidFill>
                <a:srgbClr val="000000"/>
              </a:solidFill>
              <a:latin typeface="Calibri"/>
              <a:ea typeface="Calibri"/>
              <a:cs typeface="Calibri"/>
              <a:sym typeface="Calibri"/>
            </a:endParaRPr>
          </a:p>
          <a:p>
            <a:pPr marL="2594610" marR="0" lvl="4"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Calendar View</a:t>
            </a:r>
            <a:endParaRPr sz="1600" b="0" i="0" u="none" strike="noStrike" cap="none">
              <a:solidFill>
                <a:srgbClr val="000000"/>
              </a:solidFill>
              <a:latin typeface="Calibri"/>
              <a:ea typeface="Calibri"/>
              <a:cs typeface="Calibri"/>
              <a:sym typeface="Calibri"/>
            </a:endParaRPr>
          </a:p>
          <a:p>
            <a:pPr marL="2137410" marR="0" lvl="3"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Send alert before due date</a:t>
            </a:r>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7"/>
          <p:cNvSpPr txBox="1">
            <a:spLocks noGrp="1"/>
          </p:cNvSpPr>
          <p:nvPr>
            <p:ph type="body" idx="1"/>
          </p:nvPr>
        </p:nvSpPr>
        <p:spPr>
          <a:xfrm>
            <a:off x="467359" y="1535338"/>
            <a:ext cx="5443973" cy="5339932"/>
          </a:xfrm>
          <a:prstGeom prst="rect">
            <a:avLst/>
          </a:prstGeom>
          <a:noFill/>
          <a:ln>
            <a:noFill/>
          </a:ln>
        </p:spPr>
        <p:txBody>
          <a:bodyPr spcFirstLastPara="1" wrap="square" lIns="45700" tIns="45700" rIns="45700" bIns="45700" anchor="t" anchorCtr="0">
            <a:normAutofit/>
          </a:bodyPr>
          <a:lstStyle/>
          <a:p>
            <a:pPr marL="1619250" lvl="2" indent="-285750" algn="l" rtl="0">
              <a:lnSpc>
                <a:spcPct val="100000"/>
              </a:lnSpc>
              <a:spcBef>
                <a:spcPts val="0"/>
              </a:spcBef>
              <a:spcAft>
                <a:spcPts val="0"/>
              </a:spcAft>
              <a:buClr>
                <a:srgbClr val="000000"/>
              </a:buClr>
              <a:buSzPts val="1200"/>
              <a:buChar char="•"/>
            </a:pPr>
            <a:r>
              <a:rPr lang="en-US" sz="1200"/>
              <a:t>Customer Order Monitoring</a:t>
            </a:r>
            <a:endParaRPr sz="1600"/>
          </a:p>
          <a:p>
            <a:pPr marL="2137410" lvl="3" indent="-285750" algn="l" rtl="0">
              <a:lnSpc>
                <a:spcPct val="100000"/>
              </a:lnSpc>
              <a:spcBef>
                <a:spcPts val="700"/>
              </a:spcBef>
              <a:spcAft>
                <a:spcPts val="0"/>
              </a:spcAft>
              <a:buClr>
                <a:srgbClr val="000000"/>
              </a:buClr>
              <a:buSzPts val="1200"/>
              <a:buChar char="•"/>
            </a:pPr>
            <a:r>
              <a:rPr lang="en-US" sz="1200"/>
              <a:t>System to generate SO</a:t>
            </a:r>
            <a:endParaRPr sz="1600"/>
          </a:p>
          <a:p>
            <a:pPr marL="2137410" lvl="3" indent="-285750" algn="l" rtl="0">
              <a:lnSpc>
                <a:spcPct val="100000"/>
              </a:lnSpc>
              <a:spcBef>
                <a:spcPts val="700"/>
              </a:spcBef>
              <a:spcAft>
                <a:spcPts val="0"/>
              </a:spcAft>
              <a:buClr>
                <a:srgbClr val="000000"/>
              </a:buClr>
              <a:buSzPts val="1200"/>
              <a:buChar char="•"/>
            </a:pPr>
            <a:r>
              <a:rPr lang="en-US" sz="1200"/>
              <a:t>Whether order meet delivery date</a:t>
            </a:r>
            <a:endParaRPr sz="1600"/>
          </a:p>
          <a:p>
            <a:pPr marL="2137410" lvl="3" indent="-285750" algn="l" rtl="0">
              <a:lnSpc>
                <a:spcPct val="100000"/>
              </a:lnSpc>
              <a:spcBef>
                <a:spcPts val="700"/>
              </a:spcBef>
              <a:spcAft>
                <a:spcPts val="0"/>
              </a:spcAft>
              <a:buClr>
                <a:srgbClr val="000000"/>
              </a:buClr>
              <a:buSzPts val="1200"/>
              <a:buChar char="•"/>
            </a:pPr>
            <a:r>
              <a:rPr lang="en-US" sz="1200"/>
              <a:t>On time performance</a:t>
            </a:r>
            <a:endParaRPr sz="1600"/>
          </a:p>
          <a:p>
            <a:pPr marL="1619250" lvl="2" indent="-285750" algn="l" rtl="0">
              <a:lnSpc>
                <a:spcPct val="100000"/>
              </a:lnSpc>
              <a:spcBef>
                <a:spcPts val="700"/>
              </a:spcBef>
              <a:spcAft>
                <a:spcPts val="0"/>
              </a:spcAft>
              <a:buClr>
                <a:srgbClr val="000000"/>
              </a:buClr>
              <a:buSzPts val="1200"/>
              <a:buChar char="•"/>
            </a:pPr>
            <a:r>
              <a:rPr lang="en-US" sz="1200"/>
              <a:t>Vendor On-time Delivery</a:t>
            </a:r>
            <a:endParaRPr sz="1600"/>
          </a:p>
          <a:p>
            <a:pPr marL="2137410" lvl="3" indent="-285750" algn="l" rtl="0">
              <a:lnSpc>
                <a:spcPct val="100000"/>
              </a:lnSpc>
              <a:spcBef>
                <a:spcPts val="700"/>
              </a:spcBef>
              <a:spcAft>
                <a:spcPts val="0"/>
              </a:spcAft>
              <a:buClr>
                <a:srgbClr val="000000"/>
              </a:buClr>
              <a:buSzPts val="1200"/>
              <a:buChar char="•"/>
            </a:pPr>
            <a:r>
              <a:rPr lang="en-US" sz="1200"/>
              <a:t>Vendor Name</a:t>
            </a:r>
            <a:endParaRPr sz="1600"/>
          </a:p>
          <a:p>
            <a:pPr marL="2137410" lvl="3" indent="-285750" algn="l" rtl="0">
              <a:lnSpc>
                <a:spcPct val="100000"/>
              </a:lnSpc>
              <a:spcBef>
                <a:spcPts val="700"/>
              </a:spcBef>
              <a:spcAft>
                <a:spcPts val="0"/>
              </a:spcAft>
              <a:buClr>
                <a:srgbClr val="000000"/>
              </a:buClr>
              <a:buSzPts val="1200"/>
              <a:buChar char="•"/>
            </a:pPr>
            <a:r>
              <a:rPr lang="en-US" sz="1200"/>
              <a:t>PO No</a:t>
            </a:r>
            <a:endParaRPr sz="1600"/>
          </a:p>
          <a:p>
            <a:pPr marL="2137410" lvl="3" indent="-285750" algn="l" rtl="0">
              <a:lnSpc>
                <a:spcPct val="100000"/>
              </a:lnSpc>
              <a:spcBef>
                <a:spcPts val="700"/>
              </a:spcBef>
              <a:spcAft>
                <a:spcPts val="0"/>
              </a:spcAft>
              <a:buClr>
                <a:srgbClr val="000000"/>
              </a:buClr>
              <a:buSzPts val="1200"/>
              <a:buChar char="•"/>
            </a:pPr>
            <a:r>
              <a:rPr lang="en-US" sz="1200"/>
              <a:t>DO No</a:t>
            </a:r>
            <a:endParaRPr sz="1600"/>
          </a:p>
          <a:p>
            <a:pPr marL="2137410" lvl="3" indent="-285750" algn="l" rtl="0">
              <a:lnSpc>
                <a:spcPct val="100000"/>
              </a:lnSpc>
              <a:spcBef>
                <a:spcPts val="700"/>
              </a:spcBef>
              <a:spcAft>
                <a:spcPts val="0"/>
              </a:spcAft>
              <a:buClr>
                <a:srgbClr val="000000"/>
              </a:buClr>
              <a:buSzPts val="1200"/>
              <a:buChar char="•"/>
            </a:pPr>
            <a:r>
              <a:rPr lang="en-US" sz="1200"/>
              <a:t>On-time Status</a:t>
            </a:r>
            <a:endParaRPr sz="1600"/>
          </a:p>
          <a:p>
            <a:pPr marL="1183820" lvl="1" indent="-285750" algn="l" rtl="0">
              <a:lnSpc>
                <a:spcPct val="100000"/>
              </a:lnSpc>
              <a:spcBef>
                <a:spcPts val="700"/>
              </a:spcBef>
              <a:spcAft>
                <a:spcPts val="0"/>
              </a:spcAft>
              <a:buClr>
                <a:srgbClr val="000000"/>
              </a:buClr>
              <a:buSzPts val="1200"/>
              <a:buChar char="•"/>
            </a:pPr>
            <a:r>
              <a:rPr lang="en-US" sz="1200"/>
              <a:t>QC Log</a:t>
            </a:r>
            <a:endParaRPr sz="1600"/>
          </a:p>
          <a:p>
            <a:pPr marL="1619250" lvl="2" indent="-285750" algn="l" rtl="0">
              <a:lnSpc>
                <a:spcPct val="100000"/>
              </a:lnSpc>
              <a:spcBef>
                <a:spcPts val="700"/>
              </a:spcBef>
              <a:spcAft>
                <a:spcPts val="0"/>
              </a:spcAft>
              <a:buClr>
                <a:srgbClr val="000000"/>
              </a:buClr>
              <a:buSzPts val="1200"/>
              <a:buChar char="•"/>
            </a:pPr>
            <a:r>
              <a:rPr lang="en-US" sz="1200"/>
              <a:t>Total Report</a:t>
            </a:r>
            <a:endParaRPr sz="1600"/>
          </a:p>
          <a:p>
            <a:pPr marL="2137410" lvl="3" indent="-285750" algn="l" rtl="0">
              <a:lnSpc>
                <a:spcPct val="100000"/>
              </a:lnSpc>
              <a:spcBef>
                <a:spcPts val="700"/>
              </a:spcBef>
              <a:spcAft>
                <a:spcPts val="0"/>
              </a:spcAft>
              <a:buClr>
                <a:srgbClr val="000000"/>
              </a:buClr>
              <a:buSzPts val="1200"/>
              <a:buChar char="•"/>
            </a:pPr>
            <a:r>
              <a:rPr lang="en-US" sz="1200"/>
              <a:t>Digital Form</a:t>
            </a:r>
            <a:endParaRPr sz="1600"/>
          </a:p>
          <a:p>
            <a:pPr marL="1619250" lvl="2" indent="-285750" algn="l" rtl="0">
              <a:lnSpc>
                <a:spcPct val="100000"/>
              </a:lnSpc>
              <a:spcBef>
                <a:spcPts val="700"/>
              </a:spcBef>
              <a:spcAft>
                <a:spcPts val="0"/>
              </a:spcAft>
              <a:buClr>
                <a:srgbClr val="000000"/>
              </a:buClr>
              <a:buSzPts val="1200"/>
              <a:buChar char="•"/>
            </a:pPr>
            <a:r>
              <a:rPr lang="en-US" sz="1200"/>
              <a:t>Total Pass</a:t>
            </a:r>
            <a:endParaRPr sz="1600"/>
          </a:p>
          <a:p>
            <a:pPr marL="1619250" lvl="2" indent="-285750" algn="l" rtl="0">
              <a:lnSpc>
                <a:spcPct val="100000"/>
              </a:lnSpc>
              <a:spcBef>
                <a:spcPts val="700"/>
              </a:spcBef>
              <a:spcAft>
                <a:spcPts val="0"/>
              </a:spcAft>
              <a:buClr>
                <a:srgbClr val="000000"/>
              </a:buClr>
              <a:buSzPts val="1200"/>
              <a:buChar char="•"/>
            </a:pPr>
            <a:r>
              <a:rPr lang="en-US" sz="1200"/>
              <a:t>Total failed</a:t>
            </a:r>
            <a:endParaRPr sz="1600"/>
          </a:p>
          <a:p>
            <a:pPr marL="1183820" lvl="1" indent="-285750" algn="l" rtl="0">
              <a:lnSpc>
                <a:spcPct val="100000"/>
              </a:lnSpc>
              <a:spcBef>
                <a:spcPts val="700"/>
              </a:spcBef>
              <a:spcAft>
                <a:spcPts val="0"/>
              </a:spcAft>
              <a:buClr>
                <a:srgbClr val="000000"/>
              </a:buClr>
              <a:buSzPts val="1200"/>
              <a:buChar char="•"/>
            </a:pPr>
            <a:r>
              <a:rPr lang="en-US" sz="1200"/>
              <a:t>Equipment Calibration</a:t>
            </a:r>
            <a:endParaRPr sz="1600"/>
          </a:p>
          <a:p>
            <a:pPr marL="1619250" lvl="2" indent="-285750" algn="l" rtl="0">
              <a:lnSpc>
                <a:spcPct val="100000"/>
              </a:lnSpc>
              <a:spcBef>
                <a:spcPts val="700"/>
              </a:spcBef>
              <a:spcAft>
                <a:spcPts val="0"/>
              </a:spcAft>
              <a:buClr>
                <a:srgbClr val="000000"/>
              </a:buClr>
              <a:buSzPts val="1200"/>
              <a:buChar char="•"/>
            </a:pPr>
            <a:r>
              <a:rPr lang="en-US" sz="1200"/>
              <a:t>Monitor Due Date</a:t>
            </a:r>
            <a:endParaRPr sz="1600"/>
          </a:p>
          <a:p>
            <a:pPr marL="2137410" lvl="3" indent="-285750" algn="l" rtl="0">
              <a:lnSpc>
                <a:spcPct val="100000"/>
              </a:lnSpc>
              <a:spcBef>
                <a:spcPts val="700"/>
              </a:spcBef>
              <a:spcAft>
                <a:spcPts val="0"/>
              </a:spcAft>
              <a:buClr>
                <a:srgbClr val="000000"/>
              </a:buClr>
              <a:buSzPts val="1200"/>
              <a:buChar char="•"/>
            </a:pPr>
            <a:r>
              <a:rPr lang="en-US" sz="1200"/>
              <a:t>Master List</a:t>
            </a:r>
            <a:endParaRPr sz="1600"/>
          </a:p>
          <a:p>
            <a:pPr marL="1619250" lvl="2" indent="-285750" algn="l" rtl="0">
              <a:lnSpc>
                <a:spcPct val="100000"/>
              </a:lnSpc>
              <a:spcBef>
                <a:spcPts val="700"/>
              </a:spcBef>
              <a:spcAft>
                <a:spcPts val="0"/>
              </a:spcAft>
              <a:buClr>
                <a:srgbClr val="000000"/>
              </a:buClr>
              <a:buSzPts val="1200"/>
              <a:buChar char="•"/>
            </a:pPr>
            <a:r>
              <a:rPr lang="en-US" sz="1200"/>
              <a:t>Notification</a:t>
            </a:r>
            <a:endParaRPr/>
          </a:p>
        </p:txBody>
      </p:sp>
      <p:sp>
        <p:nvSpPr>
          <p:cNvPr id="668" name="Google Shape;668;p37"/>
          <p:cNvSpPr txBox="1">
            <a:spLocks noGrp="1"/>
          </p:cNvSpPr>
          <p:nvPr>
            <p:ph type="sldNum" idx="4294967295"/>
          </p:nvPr>
        </p:nvSpPr>
        <p:spPr>
          <a:xfrm>
            <a:off x="11323780" y="6414763"/>
            <a:ext cx="258621" cy="24830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31</a:t>
            </a:fld>
            <a:endParaRPr/>
          </a:p>
        </p:txBody>
      </p:sp>
      <p:cxnSp>
        <p:nvCxnSpPr>
          <p:cNvPr id="669" name="Google Shape;669;p37"/>
          <p:cNvCxnSpPr/>
          <p:nvPr/>
        </p:nvCxnSpPr>
        <p:spPr>
          <a:xfrm>
            <a:off x="6050283" y="1535338"/>
            <a:ext cx="21121" cy="5339932"/>
          </a:xfrm>
          <a:prstGeom prst="straightConnector1">
            <a:avLst/>
          </a:prstGeom>
          <a:noFill/>
          <a:ln w="381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cxnSp>
      <p:sp>
        <p:nvSpPr>
          <p:cNvPr id="670" name="Google Shape;670;p37"/>
          <p:cNvSpPr txBox="1"/>
          <p:nvPr/>
        </p:nvSpPr>
        <p:spPr>
          <a:xfrm>
            <a:off x="6280669" y="1196787"/>
            <a:ext cx="6004567" cy="3005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t>
            </a:r>
            <a:endParaRPr/>
          </a:p>
        </p:txBody>
      </p:sp>
      <p:sp>
        <p:nvSpPr>
          <p:cNvPr id="671" name="Google Shape;671;p37"/>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Work Breakdown Structure</a:t>
            </a:r>
            <a:endParaRPr sz="2800" u="sng" dirty="0">
              <a:latin typeface="Century Gothic"/>
            </a:endParaRPr>
          </a:p>
        </p:txBody>
      </p:sp>
      <p:sp>
        <p:nvSpPr>
          <p:cNvPr id="672" name="Google Shape;672;p37"/>
          <p:cNvSpPr txBox="1"/>
          <p:nvPr/>
        </p:nvSpPr>
        <p:spPr>
          <a:xfrm>
            <a:off x="6404161" y="1535338"/>
            <a:ext cx="5443973" cy="5339932"/>
          </a:xfrm>
          <a:prstGeom prst="rect">
            <a:avLst/>
          </a:prstGeom>
          <a:noFill/>
          <a:ln>
            <a:noFill/>
          </a:ln>
        </p:spPr>
        <p:txBody>
          <a:bodyPr spcFirstLastPara="1" wrap="square" lIns="45700" tIns="45700" rIns="45700" bIns="45700" anchor="t" anchorCtr="0">
            <a:normAutofit/>
          </a:bodyPr>
          <a:lstStyle/>
          <a:p>
            <a:pPr marL="1183820" marR="0" lvl="1"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Non-conformity log</a:t>
            </a:r>
            <a:endParaRPr sz="1600" b="0" i="0" u="none" strike="noStrike" cap="none">
              <a:solidFill>
                <a:srgbClr val="000000"/>
              </a:solidFill>
              <a:latin typeface="Calibri"/>
              <a:ea typeface="Calibri"/>
              <a:cs typeface="Calibri"/>
              <a:sym typeface="Calibri"/>
            </a:endParaRPr>
          </a:p>
          <a:p>
            <a:pPr marL="1619250" marR="0" lvl="2"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Digital Form</a:t>
            </a:r>
            <a:endParaRPr sz="1600" b="0" i="0" u="none" strike="noStrike" cap="none">
              <a:solidFill>
                <a:srgbClr val="000000"/>
              </a:solidFill>
              <a:latin typeface="Calibri"/>
              <a:ea typeface="Calibri"/>
              <a:cs typeface="Calibri"/>
              <a:sym typeface="Calibri"/>
            </a:endParaRPr>
          </a:p>
          <a:p>
            <a:pPr marL="1183820" marR="0" lvl="1"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Machinery Downtime</a:t>
            </a:r>
            <a:endParaRPr sz="1600" b="0" i="0" u="none" strike="noStrike" cap="none">
              <a:solidFill>
                <a:srgbClr val="000000"/>
              </a:solidFill>
              <a:latin typeface="Calibri"/>
              <a:ea typeface="Calibri"/>
              <a:cs typeface="Calibri"/>
              <a:sym typeface="Calibri"/>
            </a:endParaRPr>
          </a:p>
          <a:p>
            <a:pPr marL="1619250" marR="0" lvl="2"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Digital Forms</a:t>
            </a:r>
            <a:endParaRPr sz="1600" b="0" i="0" u="none" strike="noStrike" cap="none">
              <a:solidFill>
                <a:srgbClr val="000000"/>
              </a:solidFill>
              <a:latin typeface="Calibri"/>
              <a:ea typeface="Calibri"/>
              <a:cs typeface="Calibri"/>
              <a:sym typeface="Calibri"/>
            </a:endParaRPr>
          </a:p>
          <a:p>
            <a:pPr marL="2137410" marR="0" lvl="3" indent="-285750" algn="l" rtl="0">
              <a:lnSpc>
                <a:spcPct val="100000"/>
              </a:lnSpc>
              <a:spcBef>
                <a:spcPts val="70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Calculate Downtime</a:t>
            </a:r>
            <a:endParaRPr sz="16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700"/>
              </a:spcBef>
              <a:spcAft>
                <a:spcPts val="0"/>
              </a:spcAft>
              <a:buClr>
                <a:srgbClr val="000000"/>
              </a:buClr>
              <a:buSzPts val="1200"/>
              <a:buFont typeface="Arial"/>
              <a:buChar char="•"/>
            </a:pPr>
            <a:r>
              <a:rPr lang="en-US" sz="1200" b="1" i="0" u="none" strike="noStrike" cap="none">
                <a:solidFill>
                  <a:srgbClr val="000000"/>
                </a:solidFill>
                <a:latin typeface="Calibri"/>
                <a:ea typeface="Calibri"/>
                <a:cs typeface="Calibri"/>
                <a:sym typeface="Calibri"/>
              </a:rPr>
              <a:t>Test </a:t>
            </a:r>
            <a:endParaRPr sz="16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700"/>
              </a:spcBef>
              <a:spcAft>
                <a:spcPts val="0"/>
              </a:spcAft>
              <a:buClr>
                <a:srgbClr val="000000"/>
              </a:buClr>
              <a:buSzPts val="1200"/>
              <a:buFont typeface="Arial"/>
              <a:buChar char="•"/>
            </a:pPr>
            <a:r>
              <a:rPr lang="en-US" sz="1200" b="1" i="0" u="none" strike="noStrike" cap="none">
                <a:solidFill>
                  <a:srgbClr val="000000"/>
                </a:solidFill>
                <a:latin typeface="Calibri"/>
                <a:ea typeface="Calibri"/>
                <a:cs typeface="Calibri"/>
                <a:sym typeface="Calibri"/>
              </a:rPr>
              <a:t>UAT</a:t>
            </a:r>
            <a:endParaRPr sz="16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700"/>
              </a:spcBef>
              <a:spcAft>
                <a:spcPts val="0"/>
              </a:spcAft>
              <a:buClr>
                <a:srgbClr val="000000"/>
              </a:buClr>
              <a:buSzPts val="1200"/>
              <a:buFont typeface="Arial"/>
              <a:buChar char="•"/>
            </a:pPr>
            <a:r>
              <a:rPr lang="en-US" sz="1200" b="1" i="0" u="none" strike="noStrike" cap="none">
                <a:solidFill>
                  <a:srgbClr val="000000"/>
                </a:solidFill>
                <a:latin typeface="Calibri"/>
                <a:ea typeface="Calibri"/>
                <a:cs typeface="Calibri"/>
                <a:sym typeface="Calibri"/>
              </a:rPr>
              <a:t>Build</a:t>
            </a:r>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8"/>
          <p:cNvSpPr txBox="1">
            <a:spLocks noGrp="1"/>
          </p:cNvSpPr>
          <p:nvPr>
            <p:ph type="sldNum" idx="4294967295"/>
          </p:nvPr>
        </p:nvSpPr>
        <p:spPr>
          <a:xfrm>
            <a:off x="11323776" y="6414761"/>
            <a:ext cx="258620"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32</a:t>
            </a:fld>
            <a:endParaRPr/>
          </a:p>
        </p:txBody>
      </p:sp>
      <p:graphicFrame>
        <p:nvGraphicFramePr>
          <p:cNvPr id="678" name="Google Shape;678;p38"/>
          <p:cNvGraphicFramePr/>
          <p:nvPr>
            <p:extLst>
              <p:ext uri="{D42A27DB-BD31-4B8C-83A1-F6EECF244321}">
                <p14:modId xmlns:p14="http://schemas.microsoft.com/office/powerpoint/2010/main" val="3301259263"/>
              </p:ext>
            </p:extLst>
          </p:nvPr>
        </p:nvGraphicFramePr>
        <p:xfrm>
          <a:off x="1978212" y="2723276"/>
          <a:ext cx="7022475" cy="1483400"/>
        </p:xfrm>
        <a:graphic>
          <a:graphicData uri="http://schemas.openxmlformats.org/drawingml/2006/table">
            <a:tbl>
              <a:tblPr firstRow="1" bandRow="1">
                <a:noFill/>
                <a:tableStyleId>{6F37CDE6-C24F-4B8B-8965-8C41B577A8DC}</a:tableStyleId>
              </a:tblPr>
              <a:tblGrid>
                <a:gridCol w="2958475">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FFFFFF"/>
                        </a:buClr>
                        <a:buSzPts val="1800"/>
                        <a:buFont typeface="Helvetica Neue"/>
                        <a:buNone/>
                      </a:pPr>
                      <a:r>
                        <a:rPr lang="en-US" sz="1600" b="1" u="none" strike="noStrike" cap="none">
                          <a:solidFill>
                            <a:srgbClr val="FFFFFF"/>
                          </a:solidFill>
                        </a:rPr>
                        <a:t>Description</a:t>
                      </a:r>
                      <a:endParaRPr sz="1600"/>
                    </a:p>
                  </a:txBody>
                  <a:tcPr marL="45725" marR="45725" marT="45725" marB="45725"/>
                </a:tc>
                <a:tc>
                  <a:txBody>
                    <a:bodyPr/>
                    <a:lstStyle/>
                    <a:p>
                      <a:pPr marL="0" marR="0" lvl="0" indent="0" algn="l" rtl="0">
                        <a:lnSpc>
                          <a:spcPct val="100000"/>
                        </a:lnSpc>
                        <a:spcBef>
                          <a:spcPts val="0"/>
                        </a:spcBef>
                        <a:spcAft>
                          <a:spcPts val="0"/>
                        </a:spcAft>
                        <a:buClr>
                          <a:srgbClr val="FFFFFF"/>
                        </a:buClr>
                        <a:buSzPts val="1800"/>
                        <a:buFont typeface="Helvetica Neue"/>
                        <a:buNone/>
                      </a:pPr>
                      <a:r>
                        <a:rPr lang="en-US" sz="1600" b="1" u="none" strike="noStrike" cap="none">
                          <a:solidFill>
                            <a:srgbClr val="FFFFFF"/>
                          </a:solidFill>
                        </a:rPr>
                        <a:t>Technology</a:t>
                      </a:r>
                      <a:endParaRPr sz="1600"/>
                    </a:p>
                  </a:txBody>
                  <a:tcPr marL="45725" marR="45725"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800"/>
                        <a:buFont typeface="Helvetica Neue"/>
                        <a:buNone/>
                      </a:pPr>
                      <a:r>
                        <a:rPr lang="en-US" sz="1600" u="none" strike="noStrike" cap="none"/>
                        <a:t>Backend Programing language</a:t>
                      </a:r>
                      <a:endParaRPr sz="1600"/>
                    </a:p>
                  </a:txBody>
                  <a:tcPr marL="45725" marR="45725" marT="45725" marB="45725"/>
                </a:tc>
                <a:tc>
                  <a:txBody>
                    <a:bodyPr/>
                    <a:lstStyle/>
                    <a:p>
                      <a:pPr marL="0" marR="0" lvl="0" indent="0" algn="l" rtl="0">
                        <a:lnSpc>
                          <a:spcPct val="100000"/>
                        </a:lnSpc>
                        <a:spcBef>
                          <a:spcPts val="0"/>
                        </a:spcBef>
                        <a:spcAft>
                          <a:spcPts val="0"/>
                        </a:spcAft>
                        <a:buClr>
                          <a:schemeClr val="dk1"/>
                        </a:buClr>
                        <a:buSzPts val="1800"/>
                        <a:buFont typeface="Helvetica Neue"/>
                        <a:buNone/>
                      </a:pPr>
                      <a:r>
                        <a:rPr lang="en-US" sz="1600" u="none" strike="noStrike" cap="none"/>
                        <a:t>PHP Laravel</a:t>
                      </a:r>
                      <a:endParaRPr sz="1600"/>
                    </a:p>
                  </a:txBody>
                  <a:tcPr marL="45725" marR="45725"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Helvetica Neue"/>
                        <a:buNone/>
                      </a:pPr>
                      <a:r>
                        <a:rPr lang="en-US" sz="1600" u="none" strike="noStrike" cap="none" dirty="0"/>
                        <a:t>Database</a:t>
                      </a:r>
                      <a:endParaRPr sz="1600" dirty="0"/>
                    </a:p>
                  </a:txBody>
                  <a:tcPr marL="45725" marR="45725" marT="45725" marB="45725"/>
                </a:tc>
                <a:tc>
                  <a:txBody>
                    <a:bodyPr/>
                    <a:lstStyle/>
                    <a:p>
                      <a:pPr marL="0" marR="0" lvl="0" indent="0" algn="l" rtl="0">
                        <a:lnSpc>
                          <a:spcPct val="100000"/>
                        </a:lnSpc>
                        <a:spcBef>
                          <a:spcPts val="0"/>
                        </a:spcBef>
                        <a:spcAft>
                          <a:spcPts val="0"/>
                        </a:spcAft>
                        <a:buClr>
                          <a:schemeClr val="dk1"/>
                        </a:buClr>
                        <a:buSzPts val="1800"/>
                        <a:buFont typeface="Helvetica Neue"/>
                        <a:buNone/>
                      </a:pPr>
                      <a:r>
                        <a:rPr lang="en-US" sz="1600" u="none" strike="noStrike" cap="none"/>
                        <a:t>MySql</a:t>
                      </a:r>
                      <a:endParaRPr sz="1600"/>
                    </a:p>
                  </a:txBody>
                  <a:tcPr marL="45725" marR="45725"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Helvetica Neue"/>
                        <a:buNone/>
                      </a:pPr>
                      <a:r>
                        <a:rPr lang="en-US" sz="1600" u="none" strike="noStrike" cap="none" dirty="0"/>
                        <a:t>Frontend</a:t>
                      </a:r>
                      <a:endParaRPr sz="1600" dirty="0"/>
                    </a:p>
                  </a:txBody>
                  <a:tcPr marL="45725" marR="45725" marT="45725" marB="45725"/>
                </a:tc>
                <a:tc>
                  <a:txBody>
                    <a:bodyPr/>
                    <a:lstStyle/>
                    <a:p>
                      <a:pPr marL="0" marR="0" lvl="0" indent="0" algn="l" rtl="0">
                        <a:lnSpc>
                          <a:spcPct val="100000"/>
                        </a:lnSpc>
                        <a:spcBef>
                          <a:spcPts val="0"/>
                        </a:spcBef>
                        <a:spcAft>
                          <a:spcPts val="0"/>
                        </a:spcAft>
                        <a:buClr>
                          <a:schemeClr val="dk1"/>
                        </a:buClr>
                        <a:buSzPts val="1800"/>
                        <a:buFont typeface="Helvetica Neue"/>
                        <a:buNone/>
                      </a:pPr>
                      <a:r>
                        <a:rPr lang="en-US" sz="1600" u="none" strike="noStrike" cap="none" dirty="0"/>
                        <a:t>HTML5, CSS3, JavaScript, </a:t>
                      </a:r>
                      <a:r>
                        <a:rPr lang="en-US" sz="1600" u="none" strike="noStrike" cap="none" dirty="0" err="1"/>
                        <a:t>JQuery</a:t>
                      </a:r>
                      <a:endParaRPr sz="1600" u="none" strike="noStrike" cap="none" dirty="0"/>
                    </a:p>
                  </a:txBody>
                  <a:tcPr marL="45725" marR="45725" marT="45725" marB="45725"/>
                </a:tc>
                <a:extLst>
                  <a:ext uri="{0D108BD9-81ED-4DB2-BD59-A6C34878D82A}">
                    <a16:rowId xmlns:a16="http://schemas.microsoft.com/office/drawing/2014/main" val="10003"/>
                  </a:ext>
                </a:extLst>
              </a:tr>
            </a:tbl>
          </a:graphicData>
        </a:graphic>
      </p:graphicFrame>
      <p:sp>
        <p:nvSpPr>
          <p:cNvPr id="679" name="Google Shape;679;p38"/>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Technology Stack</a:t>
            </a:r>
            <a:endParaRPr sz="2800" u="sng" dirty="0">
              <a:latin typeface="Century Gothic"/>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9"/>
          <p:cNvSpPr txBox="1">
            <a:spLocks noGrp="1"/>
          </p:cNvSpPr>
          <p:nvPr>
            <p:ph type="sldNum" idx="4294967295"/>
          </p:nvPr>
        </p:nvSpPr>
        <p:spPr>
          <a:xfrm>
            <a:off x="11095176" y="6414758"/>
            <a:ext cx="258620"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33</a:t>
            </a:fld>
            <a:endParaRPr/>
          </a:p>
        </p:txBody>
      </p:sp>
      <p:grpSp>
        <p:nvGrpSpPr>
          <p:cNvPr id="685" name="Google Shape;685;p39"/>
          <p:cNvGrpSpPr/>
          <p:nvPr/>
        </p:nvGrpSpPr>
        <p:grpSpPr>
          <a:xfrm>
            <a:off x="-93177" y="1917515"/>
            <a:ext cx="11897365" cy="4952062"/>
            <a:chOff x="-1" y="-1"/>
            <a:chExt cx="11897365" cy="4952061"/>
          </a:xfrm>
        </p:grpSpPr>
        <p:sp>
          <p:nvSpPr>
            <p:cNvPr id="686" name="Google Shape;686;p39"/>
            <p:cNvSpPr/>
            <p:nvPr/>
          </p:nvSpPr>
          <p:spPr>
            <a:xfrm>
              <a:off x="9989735" y="4365738"/>
              <a:ext cx="1219205"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39"/>
            <p:cNvSpPr/>
            <p:nvPr/>
          </p:nvSpPr>
          <p:spPr>
            <a:xfrm>
              <a:off x="8701023" y="4340693"/>
              <a:ext cx="1219205"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39"/>
            <p:cNvSpPr/>
            <p:nvPr/>
          </p:nvSpPr>
          <p:spPr>
            <a:xfrm>
              <a:off x="7392161" y="4325210"/>
              <a:ext cx="1219205"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9" name="Google Shape;689;p39"/>
            <p:cNvSpPr/>
            <p:nvPr/>
          </p:nvSpPr>
          <p:spPr>
            <a:xfrm>
              <a:off x="6096580" y="4336195"/>
              <a:ext cx="1219204"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0" name="Google Shape;690;p39"/>
            <p:cNvSpPr/>
            <p:nvPr/>
          </p:nvSpPr>
          <p:spPr>
            <a:xfrm>
              <a:off x="4790968" y="4332518"/>
              <a:ext cx="1219205"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1" name="Google Shape;691;p39"/>
            <p:cNvSpPr/>
            <p:nvPr/>
          </p:nvSpPr>
          <p:spPr>
            <a:xfrm>
              <a:off x="3478419" y="4325558"/>
              <a:ext cx="1219205"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2" name="Google Shape;692;p39"/>
            <p:cNvSpPr/>
            <p:nvPr/>
          </p:nvSpPr>
          <p:spPr>
            <a:xfrm>
              <a:off x="898174" y="4313801"/>
              <a:ext cx="1219206"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93" name="Google Shape;693;p39" descr="Picture 6"/>
            <p:cNvPicPr preferRelativeResize="0"/>
            <p:nvPr/>
          </p:nvPicPr>
          <p:blipFill rotWithShape="1">
            <a:blip r:embed="rId3">
              <a:alphaModFix/>
            </a:blip>
            <a:srcRect/>
            <a:stretch/>
          </p:blipFill>
          <p:spPr>
            <a:xfrm>
              <a:off x="1478280" y="101601"/>
              <a:ext cx="9118601" cy="3956052"/>
            </a:xfrm>
            <a:prstGeom prst="rect">
              <a:avLst/>
            </a:prstGeom>
            <a:noFill/>
            <a:ln>
              <a:noFill/>
            </a:ln>
          </p:spPr>
        </p:pic>
        <p:sp>
          <p:nvSpPr>
            <p:cNvPr id="694" name="Google Shape;694;p39"/>
            <p:cNvSpPr txBox="1"/>
            <p:nvPr/>
          </p:nvSpPr>
          <p:spPr>
            <a:xfrm>
              <a:off x="3606800" y="-1"/>
              <a:ext cx="4660659" cy="39246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We are specialised in Agile Scrum/XP</a:t>
              </a:r>
              <a:endParaRPr/>
            </a:p>
          </p:txBody>
        </p:sp>
        <p:sp>
          <p:nvSpPr>
            <p:cNvPr id="695" name="Google Shape;695;p39"/>
            <p:cNvSpPr txBox="1"/>
            <p:nvPr/>
          </p:nvSpPr>
          <p:spPr>
            <a:xfrm>
              <a:off x="-1" y="518584"/>
              <a:ext cx="1940563" cy="96659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Input from End-Users, Customers,</a:t>
              </a:r>
              <a:endParaRPr/>
            </a:p>
            <a:p>
              <a:pPr marL="0" marR="0" lvl="0" indent="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Team and Other Stackholders</a:t>
              </a:r>
              <a:endParaRPr/>
            </a:p>
          </p:txBody>
        </p:sp>
        <p:sp>
          <p:nvSpPr>
            <p:cNvPr id="696" name="Google Shape;696;p39"/>
            <p:cNvSpPr txBox="1"/>
            <p:nvPr/>
          </p:nvSpPr>
          <p:spPr>
            <a:xfrm>
              <a:off x="1248831" y="1727199"/>
              <a:ext cx="1644409" cy="3005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EA491D"/>
                </a:buClr>
                <a:buSzPts val="1600"/>
                <a:buFont typeface="Calibri"/>
                <a:buNone/>
              </a:pPr>
              <a:r>
                <a:rPr lang="en-US" sz="1600" b="1" i="0" u="none" strike="noStrike" cap="none">
                  <a:solidFill>
                    <a:srgbClr val="EA491D"/>
                  </a:solidFill>
                  <a:latin typeface="Calibri"/>
                  <a:ea typeface="Calibri"/>
                  <a:cs typeface="Calibri"/>
                  <a:sym typeface="Calibri"/>
                </a:rPr>
                <a:t>PRODUCT OWNER</a:t>
              </a:r>
              <a:endParaRPr/>
            </a:p>
          </p:txBody>
        </p:sp>
        <p:sp>
          <p:nvSpPr>
            <p:cNvPr id="697" name="Google Shape;697;p39"/>
            <p:cNvSpPr txBox="1"/>
            <p:nvPr/>
          </p:nvSpPr>
          <p:spPr>
            <a:xfrm>
              <a:off x="1691041" y="3048002"/>
              <a:ext cx="751341" cy="5545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Product</a:t>
              </a:r>
              <a:endParaRPr/>
            </a:p>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Backlog</a:t>
              </a:r>
              <a:endParaRPr/>
            </a:p>
          </p:txBody>
        </p:sp>
        <p:sp>
          <p:nvSpPr>
            <p:cNvPr id="698" name="Google Shape;698;p39"/>
            <p:cNvSpPr txBox="1"/>
            <p:nvPr/>
          </p:nvSpPr>
          <p:spPr>
            <a:xfrm>
              <a:off x="2844800" y="3047999"/>
              <a:ext cx="1940565" cy="808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Sprint Planning Meeting</a:t>
              </a:r>
              <a:endParaRPr/>
            </a:p>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(Parts One and Two)</a:t>
              </a:r>
              <a:endParaRPr/>
            </a:p>
          </p:txBody>
        </p:sp>
        <p:sp>
          <p:nvSpPr>
            <p:cNvPr id="699" name="Google Shape;699;p39"/>
            <p:cNvSpPr txBox="1"/>
            <p:nvPr/>
          </p:nvSpPr>
          <p:spPr>
            <a:xfrm>
              <a:off x="8737598" y="203200"/>
              <a:ext cx="2448566" cy="554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Daily Scrum Meeting &amp;</a:t>
              </a:r>
              <a:endParaRPr/>
            </a:p>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Artifacts Update</a:t>
              </a:r>
              <a:endParaRPr/>
            </a:p>
          </p:txBody>
        </p:sp>
        <p:sp>
          <p:nvSpPr>
            <p:cNvPr id="700" name="Google Shape;700;p39"/>
            <p:cNvSpPr txBox="1"/>
            <p:nvPr/>
          </p:nvSpPr>
          <p:spPr>
            <a:xfrm>
              <a:off x="10058399" y="1562099"/>
              <a:ext cx="1229365" cy="300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Review</a:t>
              </a:r>
              <a:endParaRPr/>
            </a:p>
          </p:txBody>
        </p:sp>
        <p:sp>
          <p:nvSpPr>
            <p:cNvPr id="701" name="Google Shape;701;p39"/>
            <p:cNvSpPr txBox="1"/>
            <p:nvPr/>
          </p:nvSpPr>
          <p:spPr>
            <a:xfrm>
              <a:off x="9855198" y="3149599"/>
              <a:ext cx="2042166" cy="808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Potentially</a:t>
              </a:r>
              <a:endParaRPr/>
            </a:p>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Shippable Product</a:t>
              </a:r>
              <a:endParaRPr/>
            </a:p>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Increment</a:t>
              </a:r>
              <a:endParaRPr/>
            </a:p>
          </p:txBody>
        </p:sp>
        <p:sp>
          <p:nvSpPr>
            <p:cNvPr id="702" name="Google Shape;702;p39"/>
            <p:cNvSpPr txBox="1"/>
            <p:nvPr/>
          </p:nvSpPr>
          <p:spPr>
            <a:xfrm>
              <a:off x="6908798" y="3759201"/>
              <a:ext cx="1534165" cy="300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600"/>
                <a:buFont typeface="Calibri"/>
                <a:buNone/>
              </a:pPr>
              <a:r>
                <a:rPr lang="en-US" sz="1600" b="0" i="0" u="none" strike="noStrike" cap="none">
                  <a:solidFill>
                    <a:srgbClr val="595959"/>
                  </a:solidFill>
                  <a:latin typeface="Calibri"/>
                  <a:ea typeface="Calibri"/>
                  <a:cs typeface="Calibri"/>
                  <a:sym typeface="Calibri"/>
                </a:rPr>
                <a:t>Retrospective</a:t>
              </a:r>
              <a:endParaRPr/>
            </a:p>
          </p:txBody>
        </p:sp>
        <p:sp>
          <p:nvSpPr>
            <p:cNvPr id="703" name="Google Shape;703;p39"/>
            <p:cNvSpPr txBox="1"/>
            <p:nvPr/>
          </p:nvSpPr>
          <p:spPr>
            <a:xfrm>
              <a:off x="6299200" y="914399"/>
              <a:ext cx="1838965" cy="300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A618D"/>
                </a:buClr>
                <a:buSzPts val="1600"/>
                <a:buFont typeface="Calibri"/>
                <a:buNone/>
              </a:pPr>
              <a:r>
                <a:rPr lang="en-US" sz="1600" b="1" i="0" u="none" strike="noStrike" cap="none">
                  <a:solidFill>
                    <a:srgbClr val="0A618D"/>
                  </a:solidFill>
                  <a:latin typeface="Calibri"/>
                  <a:ea typeface="Calibri"/>
                  <a:cs typeface="Calibri"/>
                  <a:sym typeface="Calibri"/>
                </a:rPr>
                <a:t>SCRUM MASTER</a:t>
              </a:r>
              <a:endParaRPr/>
            </a:p>
          </p:txBody>
        </p:sp>
        <p:sp>
          <p:nvSpPr>
            <p:cNvPr id="704" name="Google Shape;704;p39"/>
            <p:cNvSpPr txBox="1"/>
            <p:nvPr/>
          </p:nvSpPr>
          <p:spPr>
            <a:xfrm>
              <a:off x="3489242" y="1625599"/>
              <a:ext cx="611455" cy="33308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95959"/>
                </a:buClr>
                <a:buSzPts val="1800"/>
                <a:buFont typeface="Calibri"/>
                <a:buNone/>
              </a:pPr>
              <a:r>
                <a:rPr lang="en-US" sz="1800" b="1" i="0" u="none" strike="noStrike" cap="none">
                  <a:solidFill>
                    <a:srgbClr val="595959"/>
                  </a:solidFill>
                  <a:latin typeface="Calibri"/>
                  <a:ea typeface="Calibri"/>
                  <a:cs typeface="Calibri"/>
                  <a:sym typeface="Calibri"/>
                </a:rPr>
                <a:t>Team</a:t>
              </a:r>
              <a:endParaRPr/>
            </a:p>
          </p:txBody>
        </p:sp>
        <p:sp>
          <p:nvSpPr>
            <p:cNvPr id="705" name="Google Shape;705;p39"/>
            <p:cNvSpPr txBox="1"/>
            <p:nvPr/>
          </p:nvSpPr>
          <p:spPr>
            <a:xfrm>
              <a:off x="6502398" y="1828800"/>
              <a:ext cx="1127765" cy="55459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C37520"/>
                </a:buClr>
                <a:buSzPts val="1600"/>
                <a:buFont typeface="Calibri"/>
                <a:buNone/>
              </a:pPr>
              <a:r>
                <a:rPr lang="en-US" sz="1600" b="1" i="0" u="none" strike="noStrike" cap="none">
                  <a:solidFill>
                    <a:srgbClr val="C37520"/>
                  </a:solidFill>
                  <a:latin typeface="Calibri"/>
                  <a:ea typeface="Calibri"/>
                  <a:cs typeface="Calibri"/>
                  <a:sym typeface="Calibri"/>
                </a:rPr>
                <a:t>Sprint</a:t>
              </a:r>
              <a:endParaRPr/>
            </a:p>
            <a:p>
              <a:pPr marL="0" marR="0" lvl="0" indent="0" algn="ctr" rtl="0">
                <a:lnSpc>
                  <a:spcPct val="100000"/>
                </a:lnSpc>
                <a:spcBef>
                  <a:spcPts val="0"/>
                </a:spcBef>
                <a:spcAft>
                  <a:spcPts val="0"/>
                </a:spcAft>
                <a:buClr>
                  <a:srgbClr val="404040"/>
                </a:buClr>
                <a:buSzPts val="1600"/>
                <a:buFont typeface="Calibri"/>
                <a:buNone/>
              </a:pPr>
              <a:r>
                <a:rPr lang="en-US" sz="1600" b="1" i="0" u="none" strike="noStrike" cap="none">
                  <a:solidFill>
                    <a:srgbClr val="404040"/>
                  </a:solidFill>
                  <a:latin typeface="Calibri"/>
                  <a:ea typeface="Calibri"/>
                  <a:cs typeface="Calibri"/>
                  <a:sym typeface="Calibri"/>
                </a:rPr>
                <a:t>1-4 weeks</a:t>
              </a:r>
              <a:endParaRPr/>
            </a:p>
          </p:txBody>
        </p:sp>
        <p:sp>
          <p:nvSpPr>
            <p:cNvPr id="706" name="Google Shape;706;p39"/>
            <p:cNvSpPr/>
            <p:nvPr/>
          </p:nvSpPr>
          <p:spPr>
            <a:xfrm>
              <a:off x="2191537" y="4316684"/>
              <a:ext cx="1219205" cy="586322"/>
            </a:xfrm>
            <a:prstGeom prst="rect">
              <a:avLst/>
            </a:prstGeom>
            <a:solidFill>
              <a:srgbClr val="1F4E7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707" name="Google Shape;707;p39" descr="Picture 20"/>
            <p:cNvPicPr preferRelativeResize="0"/>
            <p:nvPr/>
          </p:nvPicPr>
          <p:blipFill rotWithShape="1">
            <a:blip r:embed="rId4">
              <a:alphaModFix/>
            </a:blip>
            <a:srcRect/>
            <a:stretch/>
          </p:blipFill>
          <p:spPr>
            <a:xfrm>
              <a:off x="2275828" y="4368544"/>
              <a:ext cx="1033312" cy="448738"/>
            </a:xfrm>
            <a:prstGeom prst="rect">
              <a:avLst/>
            </a:prstGeom>
            <a:noFill/>
            <a:ln>
              <a:noFill/>
            </a:ln>
          </p:spPr>
        </p:pic>
        <p:pic>
          <p:nvPicPr>
            <p:cNvPr id="708" name="Google Shape;708;p39" descr="Picture 24"/>
            <p:cNvPicPr preferRelativeResize="0"/>
            <p:nvPr/>
          </p:nvPicPr>
          <p:blipFill rotWithShape="1">
            <a:blip r:embed="rId5">
              <a:alphaModFix/>
            </a:blip>
            <a:srcRect/>
            <a:stretch/>
          </p:blipFill>
          <p:spPr>
            <a:xfrm>
              <a:off x="864644" y="4315491"/>
              <a:ext cx="1208934" cy="525006"/>
            </a:xfrm>
            <a:prstGeom prst="rect">
              <a:avLst/>
            </a:prstGeom>
            <a:noFill/>
            <a:ln>
              <a:noFill/>
            </a:ln>
          </p:spPr>
        </p:pic>
        <p:pic>
          <p:nvPicPr>
            <p:cNvPr id="709" name="Google Shape;709;p39" descr="Picture 26"/>
            <p:cNvPicPr preferRelativeResize="0"/>
            <p:nvPr/>
          </p:nvPicPr>
          <p:blipFill rotWithShape="1">
            <a:blip r:embed="rId6">
              <a:alphaModFix/>
            </a:blip>
            <a:srcRect/>
            <a:stretch/>
          </p:blipFill>
          <p:spPr>
            <a:xfrm>
              <a:off x="8731828" y="4367246"/>
              <a:ext cx="1177096" cy="511178"/>
            </a:xfrm>
            <a:prstGeom prst="rect">
              <a:avLst/>
            </a:prstGeom>
            <a:noFill/>
            <a:ln>
              <a:noFill/>
            </a:ln>
          </p:spPr>
        </p:pic>
        <p:pic>
          <p:nvPicPr>
            <p:cNvPr id="710" name="Google Shape;710;p39" descr="Picture 28"/>
            <p:cNvPicPr preferRelativeResize="0"/>
            <p:nvPr/>
          </p:nvPicPr>
          <p:blipFill rotWithShape="1">
            <a:blip r:embed="rId7">
              <a:alphaModFix/>
            </a:blip>
            <a:srcRect/>
            <a:stretch/>
          </p:blipFill>
          <p:spPr>
            <a:xfrm>
              <a:off x="3439625" y="4295067"/>
              <a:ext cx="1363137" cy="591972"/>
            </a:xfrm>
            <a:prstGeom prst="rect">
              <a:avLst/>
            </a:prstGeom>
            <a:noFill/>
            <a:ln>
              <a:noFill/>
            </a:ln>
          </p:spPr>
        </p:pic>
        <p:pic>
          <p:nvPicPr>
            <p:cNvPr id="711" name="Google Shape;711;p39" descr="Picture 30"/>
            <p:cNvPicPr preferRelativeResize="0"/>
            <p:nvPr/>
          </p:nvPicPr>
          <p:blipFill rotWithShape="1">
            <a:blip r:embed="rId8">
              <a:alphaModFix/>
            </a:blip>
            <a:srcRect/>
            <a:stretch/>
          </p:blipFill>
          <p:spPr>
            <a:xfrm>
              <a:off x="9988473" y="4352419"/>
              <a:ext cx="1243412" cy="539977"/>
            </a:xfrm>
            <a:prstGeom prst="rect">
              <a:avLst/>
            </a:prstGeom>
            <a:noFill/>
            <a:ln>
              <a:noFill/>
            </a:ln>
          </p:spPr>
        </p:pic>
        <p:pic>
          <p:nvPicPr>
            <p:cNvPr id="712" name="Google Shape;712;p39" descr="Picture 32"/>
            <p:cNvPicPr preferRelativeResize="0"/>
            <p:nvPr/>
          </p:nvPicPr>
          <p:blipFill rotWithShape="1">
            <a:blip r:embed="rId9">
              <a:alphaModFix/>
            </a:blip>
            <a:srcRect/>
            <a:stretch/>
          </p:blipFill>
          <p:spPr>
            <a:xfrm>
              <a:off x="4790970" y="4361554"/>
              <a:ext cx="1190204" cy="516870"/>
            </a:xfrm>
            <a:prstGeom prst="rect">
              <a:avLst/>
            </a:prstGeom>
            <a:noFill/>
            <a:ln>
              <a:noFill/>
            </a:ln>
          </p:spPr>
        </p:pic>
        <p:pic>
          <p:nvPicPr>
            <p:cNvPr id="713" name="Google Shape;713;p39" descr="Picture 34"/>
            <p:cNvPicPr preferRelativeResize="0"/>
            <p:nvPr/>
          </p:nvPicPr>
          <p:blipFill rotWithShape="1">
            <a:blip r:embed="rId10">
              <a:alphaModFix/>
            </a:blip>
            <a:srcRect/>
            <a:stretch/>
          </p:blipFill>
          <p:spPr>
            <a:xfrm>
              <a:off x="7464004" y="4398032"/>
              <a:ext cx="1075518" cy="467068"/>
            </a:xfrm>
            <a:prstGeom prst="rect">
              <a:avLst/>
            </a:prstGeom>
            <a:noFill/>
            <a:ln>
              <a:noFill/>
            </a:ln>
          </p:spPr>
        </p:pic>
        <p:pic>
          <p:nvPicPr>
            <p:cNvPr id="714" name="Google Shape;714;p39" descr="Picture 36"/>
            <p:cNvPicPr preferRelativeResize="0"/>
            <p:nvPr/>
          </p:nvPicPr>
          <p:blipFill rotWithShape="1">
            <a:blip r:embed="rId11">
              <a:alphaModFix/>
            </a:blip>
            <a:srcRect/>
            <a:stretch/>
          </p:blipFill>
          <p:spPr>
            <a:xfrm>
              <a:off x="6096579" y="4361554"/>
              <a:ext cx="1191440" cy="517408"/>
            </a:xfrm>
            <a:prstGeom prst="rect">
              <a:avLst/>
            </a:prstGeom>
            <a:noFill/>
            <a:ln>
              <a:noFill/>
            </a:ln>
          </p:spPr>
        </p:pic>
      </p:grpSp>
      <p:sp>
        <p:nvSpPr>
          <p:cNvPr id="715" name="Google Shape;715;p39"/>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Our Development Strategy</a:t>
            </a:r>
            <a:endParaRPr sz="2800" u="sng" dirty="0">
              <a:latin typeface="Century Gothic"/>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0"/>
          <p:cNvSpPr txBox="1">
            <a:spLocks noGrp="1"/>
          </p:cNvSpPr>
          <p:nvPr>
            <p:ph type="sldNum" idx="4294967295"/>
          </p:nvPr>
        </p:nvSpPr>
        <p:spPr>
          <a:xfrm>
            <a:off x="11121680" y="6414758"/>
            <a:ext cx="258620"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34</a:t>
            </a:fld>
            <a:endParaRPr/>
          </a:p>
        </p:txBody>
      </p:sp>
      <p:graphicFrame>
        <p:nvGraphicFramePr>
          <p:cNvPr id="721" name="Google Shape;721;p40"/>
          <p:cNvGraphicFramePr/>
          <p:nvPr/>
        </p:nvGraphicFramePr>
        <p:xfrm>
          <a:off x="7428379" y="2547445"/>
          <a:ext cx="3646150" cy="2194500"/>
        </p:xfrm>
        <a:graphic>
          <a:graphicData uri="http://schemas.openxmlformats.org/drawingml/2006/table">
            <a:tbl>
              <a:tblPr firstRow="1">
                <a:noFill/>
                <a:tableStyleId>{6F37CDE6-C24F-4B8B-8965-8C41B577A8DC}</a:tableStyleId>
              </a:tblPr>
              <a:tblGrid>
                <a:gridCol w="2438400">
                  <a:extLst>
                    <a:ext uri="{9D8B030D-6E8A-4147-A177-3AD203B41FA5}">
                      <a16:colId xmlns:a16="http://schemas.microsoft.com/office/drawing/2014/main" val="20000"/>
                    </a:ext>
                  </a:extLst>
                </a:gridCol>
                <a:gridCol w="1207750">
                  <a:extLst>
                    <a:ext uri="{9D8B030D-6E8A-4147-A177-3AD203B41FA5}">
                      <a16:colId xmlns:a16="http://schemas.microsoft.com/office/drawing/2014/main" val="20001"/>
                    </a:ext>
                  </a:extLst>
                </a:gridCol>
              </a:tblGrid>
              <a:tr h="365750">
                <a:tc>
                  <a:txBody>
                    <a:bodyPr/>
                    <a:lstStyle/>
                    <a:p>
                      <a:pPr marL="0" marR="0" lvl="0" indent="0" algn="ctr" rtl="0">
                        <a:lnSpc>
                          <a:spcPct val="100000"/>
                        </a:lnSpc>
                        <a:spcBef>
                          <a:spcPts val="0"/>
                        </a:spcBef>
                        <a:spcAft>
                          <a:spcPts val="0"/>
                        </a:spcAft>
                        <a:buClr>
                          <a:srgbClr val="FFFFFF"/>
                        </a:buClr>
                        <a:buSzPts val="1500"/>
                        <a:buFont typeface="Helvetica Neue"/>
                        <a:buNone/>
                      </a:pPr>
                      <a:r>
                        <a:rPr lang="en-US" sz="1500" b="1" u="none" strike="noStrike" cap="none">
                          <a:solidFill>
                            <a:srgbClr val="FFFFFF"/>
                          </a:solidFill>
                        </a:rPr>
                        <a:t>Team Member Role</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FFFFFF"/>
                        </a:buClr>
                        <a:buSzPts val="1500"/>
                        <a:buFont typeface="Helvetica Neue"/>
                        <a:buNone/>
                      </a:pPr>
                      <a:r>
                        <a:rPr lang="en-US" sz="1500" b="1" u="none" strike="noStrike" cap="none">
                          <a:solidFill>
                            <a:srgbClr val="FFFFFF"/>
                          </a:solidFill>
                        </a:rPr>
                        <a:t>FTE</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5750">
                <a:tc>
                  <a:txBody>
                    <a:bodyPr/>
                    <a:lstStyle/>
                    <a:p>
                      <a:pPr marL="0" marR="0" lvl="0" indent="0" algn="just" rtl="0">
                        <a:lnSpc>
                          <a:spcPct val="100000"/>
                        </a:lnSpc>
                        <a:spcBef>
                          <a:spcPts val="0"/>
                        </a:spcBef>
                        <a:spcAft>
                          <a:spcPts val="0"/>
                        </a:spcAft>
                        <a:buClr>
                          <a:schemeClr val="dk1"/>
                        </a:buClr>
                        <a:buSzPts val="1500"/>
                        <a:buFont typeface="Helvetica Neue"/>
                        <a:buNone/>
                      </a:pPr>
                      <a:r>
                        <a:rPr lang="en-US" sz="1500" u="none" strike="noStrike" cap="none"/>
                        <a:t>Project Manager</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Helvetica Neue"/>
                        <a:buNone/>
                      </a:pPr>
                      <a:r>
                        <a:rPr lang="en-US" sz="1500" u="none" strike="noStrike" cap="none"/>
                        <a:t>1</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just" rtl="0">
                        <a:lnSpc>
                          <a:spcPct val="100000"/>
                        </a:lnSpc>
                        <a:spcBef>
                          <a:spcPts val="0"/>
                        </a:spcBef>
                        <a:spcAft>
                          <a:spcPts val="0"/>
                        </a:spcAft>
                        <a:buClr>
                          <a:schemeClr val="dk1"/>
                        </a:buClr>
                        <a:buSzPts val="1500"/>
                        <a:buFont typeface="Helvetica Neue"/>
                        <a:buNone/>
                      </a:pPr>
                      <a:r>
                        <a:rPr lang="en-US" sz="1500" u="none" strike="noStrike" cap="none"/>
                        <a:t>Business Analyst</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Helvetica Neue"/>
                        <a:buNone/>
                      </a:pPr>
                      <a:r>
                        <a:rPr lang="en-US" sz="1500" u="none" strike="noStrike" cap="none"/>
                        <a:t>1</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just" rtl="0">
                        <a:lnSpc>
                          <a:spcPct val="100000"/>
                        </a:lnSpc>
                        <a:spcBef>
                          <a:spcPts val="0"/>
                        </a:spcBef>
                        <a:spcAft>
                          <a:spcPts val="0"/>
                        </a:spcAft>
                        <a:buClr>
                          <a:schemeClr val="dk1"/>
                        </a:buClr>
                        <a:buSzPts val="1500"/>
                        <a:buFont typeface="Helvetica Neue"/>
                        <a:buNone/>
                      </a:pPr>
                      <a:r>
                        <a:rPr lang="en-US" sz="1500" u="none" strike="noStrike" cap="none"/>
                        <a:t>Web Developer</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Helvetica Neue"/>
                        <a:buNone/>
                      </a:pPr>
                      <a:r>
                        <a:rPr lang="en-US" sz="1500" u="none" strike="noStrike" cap="none"/>
                        <a:t>1</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just" rtl="0">
                        <a:lnSpc>
                          <a:spcPct val="100000"/>
                        </a:lnSpc>
                        <a:spcBef>
                          <a:spcPts val="0"/>
                        </a:spcBef>
                        <a:spcAft>
                          <a:spcPts val="0"/>
                        </a:spcAft>
                        <a:buClr>
                          <a:schemeClr val="dk1"/>
                        </a:buClr>
                        <a:buSzPts val="1500"/>
                        <a:buFont typeface="Helvetica Neue"/>
                        <a:buNone/>
                      </a:pPr>
                      <a:r>
                        <a:rPr lang="en-US" sz="1500" u="none" strike="noStrike" cap="none"/>
                        <a:t>Mobile Developer</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Helvetica Neue"/>
                        <a:buNone/>
                      </a:pPr>
                      <a:r>
                        <a:rPr lang="en-US" sz="1500" u="none" strike="noStrike" cap="none"/>
                        <a:t>1</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just" rtl="0">
                        <a:lnSpc>
                          <a:spcPct val="100000"/>
                        </a:lnSpc>
                        <a:spcBef>
                          <a:spcPts val="0"/>
                        </a:spcBef>
                        <a:spcAft>
                          <a:spcPts val="0"/>
                        </a:spcAft>
                        <a:buClr>
                          <a:schemeClr val="dk1"/>
                        </a:buClr>
                        <a:buSzPts val="1500"/>
                        <a:buFont typeface="Helvetica Neue"/>
                        <a:buNone/>
                      </a:pPr>
                      <a:r>
                        <a:rPr lang="en-US" sz="1500" u="none" strike="noStrike" cap="none"/>
                        <a:t>Test Engineers</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Helvetica Neue"/>
                        <a:buNone/>
                      </a:pPr>
                      <a:r>
                        <a:rPr lang="en-US" sz="1500" u="none" strike="noStrike" cap="none"/>
                        <a:t>1</a:t>
                      </a:r>
                      <a:endParaRPr/>
                    </a:p>
                  </a:txBody>
                  <a:tcPr marL="45725" marR="4572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22" name="Google Shape;722;p40"/>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Resource Plan</a:t>
            </a:r>
            <a:endParaRPr sz="2800" u="sng" dirty="0">
              <a:latin typeface="Century Gothic"/>
            </a:endParaRPr>
          </a:p>
        </p:txBody>
      </p:sp>
      <p:grpSp>
        <p:nvGrpSpPr>
          <p:cNvPr id="723" name="Google Shape;723;p40"/>
          <p:cNvGrpSpPr/>
          <p:nvPr/>
        </p:nvGrpSpPr>
        <p:grpSpPr>
          <a:xfrm>
            <a:off x="1945676" y="2047231"/>
            <a:ext cx="4519819" cy="3981802"/>
            <a:chOff x="0" y="0"/>
            <a:chExt cx="4519818" cy="3981800"/>
          </a:xfrm>
        </p:grpSpPr>
        <p:sp>
          <p:nvSpPr>
            <p:cNvPr id="724" name="Google Shape;724;p40"/>
            <p:cNvSpPr txBox="1"/>
            <p:nvPr/>
          </p:nvSpPr>
          <p:spPr>
            <a:xfrm>
              <a:off x="427476" y="2141708"/>
              <a:ext cx="1654817" cy="4388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222A35"/>
                </a:buClr>
                <a:buSzPts val="1200"/>
                <a:buFont typeface="Calibri"/>
                <a:buNone/>
              </a:pPr>
              <a:r>
                <a:rPr lang="en-US" sz="1200" b="1" i="0" u="none" strike="noStrike" cap="none">
                  <a:solidFill>
                    <a:srgbClr val="222A35"/>
                  </a:solidFill>
                  <a:latin typeface="Calibri"/>
                  <a:ea typeface="Calibri"/>
                  <a:cs typeface="Calibri"/>
                  <a:sym typeface="Calibri"/>
                </a:rPr>
                <a:t>PROJECT</a:t>
              </a:r>
              <a:endParaRPr sz="1800" b="0" i="0" u="none" strike="noStrike" cap="none">
                <a:solidFill>
                  <a:srgbClr val="595959"/>
                </a:solidFill>
                <a:latin typeface="Calibri"/>
                <a:ea typeface="Calibri"/>
                <a:cs typeface="Calibri"/>
                <a:sym typeface="Calibri"/>
              </a:endParaRPr>
            </a:p>
            <a:p>
              <a:pPr marL="0" marR="0" lvl="0" indent="0" algn="ctr" rtl="0">
                <a:lnSpc>
                  <a:spcPct val="100000"/>
                </a:lnSpc>
                <a:spcBef>
                  <a:spcPts val="0"/>
                </a:spcBef>
                <a:spcAft>
                  <a:spcPts val="0"/>
                </a:spcAft>
                <a:buClr>
                  <a:srgbClr val="595959"/>
                </a:buClr>
                <a:buSzPts val="1200"/>
                <a:buFont typeface="Calibri"/>
                <a:buNone/>
              </a:pPr>
              <a:r>
                <a:rPr lang="en-US" sz="1200" b="1" i="0" u="none" strike="noStrike" cap="none">
                  <a:solidFill>
                    <a:srgbClr val="595959"/>
                  </a:solidFill>
                  <a:latin typeface="Calibri"/>
                  <a:ea typeface="Calibri"/>
                  <a:cs typeface="Calibri"/>
                  <a:sym typeface="Calibri"/>
                </a:rPr>
                <a:t> </a:t>
              </a:r>
              <a:r>
                <a:rPr lang="en-US" sz="1200" b="1" i="0" u="none" strike="noStrike" cap="none">
                  <a:solidFill>
                    <a:srgbClr val="222A35"/>
                  </a:solidFill>
                  <a:latin typeface="Calibri"/>
                  <a:ea typeface="Calibri"/>
                  <a:cs typeface="Calibri"/>
                  <a:sym typeface="Calibri"/>
                </a:rPr>
                <a:t>MANAGER</a:t>
              </a:r>
              <a:endParaRPr/>
            </a:p>
          </p:txBody>
        </p:sp>
        <p:pic>
          <p:nvPicPr>
            <p:cNvPr id="725" name="Google Shape;725;p40" descr="Picture 7"/>
            <p:cNvPicPr preferRelativeResize="0"/>
            <p:nvPr/>
          </p:nvPicPr>
          <p:blipFill rotWithShape="1">
            <a:blip r:embed="rId3">
              <a:alphaModFix/>
            </a:blip>
            <a:srcRect/>
            <a:stretch/>
          </p:blipFill>
          <p:spPr>
            <a:xfrm>
              <a:off x="1848862" y="285470"/>
              <a:ext cx="466214" cy="583794"/>
            </a:xfrm>
            <a:prstGeom prst="rect">
              <a:avLst/>
            </a:prstGeom>
            <a:noFill/>
            <a:ln>
              <a:noFill/>
            </a:ln>
          </p:spPr>
        </p:pic>
        <p:sp>
          <p:nvSpPr>
            <p:cNvPr id="726" name="Google Shape;726;p40"/>
            <p:cNvSpPr txBox="1"/>
            <p:nvPr/>
          </p:nvSpPr>
          <p:spPr>
            <a:xfrm>
              <a:off x="1154449" y="0"/>
              <a:ext cx="1674693" cy="2483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548235"/>
                </a:buClr>
                <a:buSzPts val="1200"/>
                <a:buFont typeface="Calibri"/>
                <a:buNone/>
              </a:pPr>
              <a:r>
                <a:rPr lang="en-US" sz="1200" b="1" i="0" u="none" strike="noStrike" cap="none">
                  <a:solidFill>
                    <a:srgbClr val="548235"/>
                  </a:solidFill>
                  <a:latin typeface="Calibri"/>
                  <a:ea typeface="Calibri"/>
                  <a:cs typeface="Calibri"/>
                  <a:sym typeface="Calibri"/>
                </a:rPr>
                <a:t>OFFSHORE TEAM</a:t>
              </a:r>
              <a:endParaRPr/>
            </a:p>
          </p:txBody>
        </p:sp>
        <p:pic>
          <p:nvPicPr>
            <p:cNvPr id="727" name="Google Shape;727;p40" descr="Picture 15"/>
            <p:cNvPicPr preferRelativeResize="0"/>
            <p:nvPr/>
          </p:nvPicPr>
          <p:blipFill rotWithShape="1">
            <a:blip r:embed="rId4">
              <a:alphaModFix/>
            </a:blip>
            <a:srcRect/>
            <a:stretch/>
          </p:blipFill>
          <p:spPr>
            <a:xfrm>
              <a:off x="1004769" y="1618408"/>
              <a:ext cx="549333" cy="615172"/>
            </a:xfrm>
            <a:prstGeom prst="rect">
              <a:avLst/>
            </a:prstGeom>
            <a:noFill/>
            <a:ln>
              <a:noFill/>
            </a:ln>
          </p:spPr>
        </p:pic>
        <p:sp>
          <p:nvSpPr>
            <p:cNvPr id="728" name="Google Shape;728;p40"/>
            <p:cNvSpPr/>
            <p:nvPr/>
          </p:nvSpPr>
          <p:spPr>
            <a:xfrm rot="5400000">
              <a:off x="1864680" y="1140053"/>
              <a:ext cx="423181" cy="180349"/>
            </a:xfrm>
            <a:custGeom>
              <a:avLst/>
              <a:gdLst/>
              <a:ahLst/>
              <a:cxnLst/>
              <a:rect l="l" t="t" r="r" b="b"/>
              <a:pathLst>
                <a:path w="21600" h="21600" extrusionOk="0">
                  <a:moveTo>
                    <a:pt x="0" y="5400"/>
                  </a:moveTo>
                  <a:lnTo>
                    <a:pt x="16997" y="5400"/>
                  </a:lnTo>
                  <a:lnTo>
                    <a:pt x="16997" y="0"/>
                  </a:lnTo>
                  <a:lnTo>
                    <a:pt x="21600" y="10800"/>
                  </a:lnTo>
                  <a:lnTo>
                    <a:pt x="16997" y="21600"/>
                  </a:lnTo>
                  <a:lnTo>
                    <a:pt x="16997" y="16200"/>
                  </a:lnTo>
                  <a:lnTo>
                    <a:pt x="0" y="16200"/>
                  </a:lnTo>
                  <a:lnTo>
                    <a:pt x="2301" y="10800"/>
                  </a:lnTo>
                  <a:close/>
                </a:path>
              </a:pathLst>
            </a:custGeom>
            <a:gradFill>
              <a:gsLst>
                <a:gs pos="0">
                  <a:srgbClr val="80B860"/>
                </a:gs>
                <a:gs pos="50000">
                  <a:srgbClr val="6FB242"/>
                </a:gs>
                <a:gs pos="100000">
                  <a:srgbClr val="61A236"/>
                </a:gs>
              </a:gsLst>
              <a:lin ang="5400000" scaled="0"/>
            </a:gradFill>
            <a:ln w="9525" cap="flat" cmpd="sng">
              <a:solidFill>
                <a:srgbClr val="70AD4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729" name="Google Shape;729;p40" descr="Picture 15"/>
            <p:cNvPicPr preferRelativeResize="0"/>
            <p:nvPr/>
          </p:nvPicPr>
          <p:blipFill rotWithShape="1">
            <a:blip r:embed="rId5">
              <a:alphaModFix/>
            </a:blip>
            <a:srcRect/>
            <a:stretch/>
          </p:blipFill>
          <p:spPr>
            <a:xfrm>
              <a:off x="1801603" y="3256122"/>
              <a:ext cx="549335" cy="615171"/>
            </a:xfrm>
            <a:prstGeom prst="rect">
              <a:avLst/>
            </a:prstGeom>
            <a:noFill/>
            <a:ln>
              <a:noFill/>
            </a:ln>
          </p:spPr>
        </p:pic>
        <p:cxnSp>
          <p:nvCxnSpPr>
            <p:cNvPr id="730" name="Google Shape;730;p40"/>
            <p:cNvCxnSpPr/>
            <p:nvPr/>
          </p:nvCxnSpPr>
          <p:spPr>
            <a:xfrm>
              <a:off x="568057" y="3084199"/>
              <a:ext cx="3027823" cy="5"/>
            </a:xfrm>
            <a:prstGeom prst="straightConnector1">
              <a:avLst/>
            </a:prstGeom>
            <a:noFill/>
            <a:ln w="12700" cap="flat" cmpd="sng">
              <a:solidFill>
                <a:srgbClr val="70AD47"/>
              </a:solidFill>
              <a:prstDash val="solid"/>
              <a:miter lim="800000"/>
              <a:headEnd type="none" w="sm" len="sm"/>
              <a:tailEnd type="none" w="sm" len="sm"/>
            </a:ln>
          </p:spPr>
        </p:cxnSp>
        <p:cxnSp>
          <p:nvCxnSpPr>
            <p:cNvPr id="731" name="Google Shape;731;p40"/>
            <p:cNvCxnSpPr/>
            <p:nvPr/>
          </p:nvCxnSpPr>
          <p:spPr>
            <a:xfrm>
              <a:off x="2100047" y="3097193"/>
              <a:ext cx="5" cy="174640"/>
            </a:xfrm>
            <a:prstGeom prst="straightConnector1">
              <a:avLst/>
            </a:prstGeom>
            <a:noFill/>
            <a:ln w="12700" cap="flat" cmpd="sng">
              <a:solidFill>
                <a:srgbClr val="70AD47"/>
              </a:solidFill>
              <a:prstDash val="solid"/>
              <a:miter lim="800000"/>
              <a:headEnd type="none" w="sm" len="sm"/>
              <a:tailEnd type="triangle" w="med" len="med"/>
            </a:ln>
          </p:spPr>
        </p:cxnSp>
        <p:cxnSp>
          <p:nvCxnSpPr>
            <p:cNvPr id="732" name="Google Shape;732;p40"/>
            <p:cNvCxnSpPr/>
            <p:nvPr/>
          </p:nvCxnSpPr>
          <p:spPr>
            <a:xfrm>
              <a:off x="3595873" y="3097193"/>
              <a:ext cx="5" cy="174640"/>
            </a:xfrm>
            <a:prstGeom prst="straightConnector1">
              <a:avLst/>
            </a:prstGeom>
            <a:noFill/>
            <a:ln w="12700" cap="flat" cmpd="sng">
              <a:solidFill>
                <a:srgbClr val="70AD47"/>
              </a:solidFill>
              <a:prstDash val="solid"/>
              <a:miter lim="800000"/>
              <a:headEnd type="none" w="sm" len="sm"/>
              <a:tailEnd type="triangle" w="med" len="med"/>
            </a:ln>
          </p:spPr>
        </p:cxnSp>
        <p:sp>
          <p:nvSpPr>
            <p:cNvPr id="733" name="Google Shape;733;p40"/>
            <p:cNvSpPr/>
            <p:nvPr/>
          </p:nvSpPr>
          <p:spPr>
            <a:xfrm>
              <a:off x="1314503" y="3959515"/>
              <a:ext cx="1353191"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222A35"/>
                </a:buClr>
                <a:buSzPts val="1200"/>
                <a:buFont typeface="Calibri"/>
                <a:buNone/>
              </a:pPr>
              <a:r>
                <a:rPr lang="en-US" sz="1200" b="1" i="0" u="none" strike="noStrike" cap="none">
                  <a:solidFill>
                    <a:srgbClr val="222A35"/>
                  </a:solidFill>
                  <a:latin typeface="Calibri"/>
                  <a:ea typeface="Calibri"/>
                  <a:cs typeface="Calibri"/>
                  <a:sym typeface="Calibri"/>
                </a:rPr>
                <a:t>WEB DEVELOPER</a:t>
              </a:r>
              <a:endParaRPr/>
            </a:p>
          </p:txBody>
        </p:sp>
        <p:cxnSp>
          <p:nvCxnSpPr>
            <p:cNvPr id="734" name="Google Shape;734;p40"/>
            <p:cNvCxnSpPr/>
            <p:nvPr/>
          </p:nvCxnSpPr>
          <p:spPr>
            <a:xfrm>
              <a:off x="2076270" y="2676374"/>
              <a:ext cx="6" cy="357092"/>
            </a:xfrm>
            <a:prstGeom prst="straightConnector1">
              <a:avLst/>
            </a:prstGeom>
            <a:noFill/>
            <a:ln w="12700" cap="flat" cmpd="sng">
              <a:solidFill>
                <a:srgbClr val="70AD47"/>
              </a:solidFill>
              <a:prstDash val="solid"/>
              <a:miter lim="800000"/>
              <a:headEnd type="none" w="sm" len="sm"/>
              <a:tailEnd type="triangle" w="med" len="med"/>
            </a:ln>
          </p:spPr>
        </p:cxnSp>
        <p:pic>
          <p:nvPicPr>
            <p:cNvPr id="735" name="Google Shape;735;p40" descr="Picture 15"/>
            <p:cNvPicPr preferRelativeResize="0"/>
            <p:nvPr/>
          </p:nvPicPr>
          <p:blipFill rotWithShape="1">
            <a:blip r:embed="rId5">
              <a:alphaModFix/>
            </a:blip>
            <a:srcRect/>
            <a:stretch/>
          </p:blipFill>
          <p:spPr>
            <a:xfrm>
              <a:off x="3453555" y="3287523"/>
              <a:ext cx="549335" cy="615171"/>
            </a:xfrm>
            <a:prstGeom prst="rect">
              <a:avLst/>
            </a:prstGeom>
            <a:noFill/>
            <a:ln>
              <a:noFill/>
            </a:ln>
          </p:spPr>
        </p:pic>
        <p:sp>
          <p:nvSpPr>
            <p:cNvPr id="736" name="Google Shape;736;p40"/>
            <p:cNvSpPr/>
            <p:nvPr/>
          </p:nvSpPr>
          <p:spPr>
            <a:xfrm>
              <a:off x="2956104" y="3981799"/>
              <a:ext cx="1563714"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222A35"/>
                </a:buClr>
                <a:buSzPts val="1200"/>
                <a:buFont typeface="Calibri"/>
                <a:buNone/>
              </a:pPr>
              <a:r>
                <a:rPr lang="en-US" sz="1200" b="1" i="0" u="none" strike="noStrike" cap="none">
                  <a:solidFill>
                    <a:srgbClr val="222A35"/>
                  </a:solidFill>
                  <a:latin typeface="Calibri"/>
                  <a:ea typeface="Calibri"/>
                  <a:cs typeface="Calibri"/>
                  <a:sym typeface="Calibri"/>
                </a:rPr>
                <a:t>TEST ENGINEER</a:t>
              </a:r>
              <a:endParaRPr/>
            </a:p>
          </p:txBody>
        </p:sp>
        <p:cxnSp>
          <p:nvCxnSpPr>
            <p:cNvPr id="737" name="Google Shape;737;p40"/>
            <p:cNvCxnSpPr/>
            <p:nvPr/>
          </p:nvCxnSpPr>
          <p:spPr>
            <a:xfrm>
              <a:off x="568054" y="3084199"/>
              <a:ext cx="5" cy="174640"/>
            </a:xfrm>
            <a:prstGeom prst="straightConnector1">
              <a:avLst/>
            </a:prstGeom>
            <a:noFill/>
            <a:ln w="12700" cap="flat" cmpd="sng">
              <a:solidFill>
                <a:srgbClr val="70AD47"/>
              </a:solidFill>
              <a:prstDash val="solid"/>
              <a:miter lim="800000"/>
              <a:headEnd type="none" w="sm" len="sm"/>
              <a:tailEnd type="triangle" w="med" len="med"/>
            </a:ln>
          </p:spPr>
        </p:cxnSp>
        <p:pic>
          <p:nvPicPr>
            <p:cNvPr id="738" name="Google Shape;738;p40" descr="Picture 15"/>
            <p:cNvPicPr preferRelativeResize="0"/>
            <p:nvPr/>
          </p:nvPicPr>
          <p:blipFill rotWithShape="1">
            <a:blip r:embed="rId5">
              <a:alphaModFix/>
            </a:blip>
            <a:srcRect/>
            <a:stretch/>
          </p:blipFill>
          <p:spPr>
            <a:xfrm>
              <a:off x="309041" y="3271828"/>
              <a:ext cx="549334" cy="615171"/>
            </a:xfrm>
            <a:prstGeom prst="rect">
              <a:avLst/>
            </a:prstGeom>
            <a:noFill/>
            <a:ln>
              <a:noFill/>
            </a:ln>
          </p:spPr>
        </p:pic>
        <p:sp>
          <p:nvSpPr>
            <p:cNvPr id="739" name="Google Shape;739;p40"/>
            <p:cNvSpPr/>
            <p:nvPr/>
          </p:nvSpPr>
          <p:spPr>
            <a:xfrm>
              <a:off x="0" y="3902691"/>
              <a:ext cx="996626"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222A35"/>
                </a:buClr>
                <a:buSzPts val="1200"/>
                <a:buFont typeface="Calibri"/>
                <a:buNone/>
              </a:pPr>
              <a:r>
                <a:rPr lang="en-US" sz="1200" b="1" i="0" u="none" strike="noStrike" cap="none">
                  <a:solidFill>
                    <a:srgbClr val="222A35"/>
                  </a:solidFill>
                  <a:latin typeface="Calibri"/>
                  <a:ea typeface="Calibri"/>
                  <a:cs typeface="Calibri"/>
                  <a:sym typeface="Calibri"/>
                </a:rPr>
                <a:t>MOBILE DEVELOPER</a:t>
              </a:r>
              <a:endParaRPr/>
            </a:p>
          </p:txBody>
        </p:sp>
        <p:pic>
          <p:nvPicPr>
            <p:cNvPr id="740" name="Google Shape;740;p40" descr="Picture 15"/>
            <p:cNvPicPr preferRelativeResize="0"/>
            <p:nvPr/>
          </p:nvPicPr>
          <p:blipFill rotWithShape="1">
            <a:blip r:embed="rId4">
              <a:alphaModFix/>
            </a:blip>
            <a:srcRect/>
            <a:stretch/>
          </p:blipFill>
          <p:spPr>
            <a:xfrm>
              <a:off x="2459760" y="1595973"/>
              <a:ext cx="549334" cy="615172"/>
            </a:xfrm>
            <a:prstGeom prst="rect">
              <a:avLst/>
            </a:prstGeom>
            <a:noFill/>
            <a:ln>
              <a:noFill/>
            </a:ln>
          </p:spPr>
        </p:pic>
        <p:sp>
          <p:nvSpPr>
            <p:cNvPr id="741" name="Google Shape;741;p40"/>
            <p:cNvSpPr txBox="1"/>
            <p:nvPr/>
          </p:nvSpPr>
          <p:spPr>
            <a:xfrm>
              <a:off x="2237614" y="2099238"/>
              <a:ext cx="996627" cy="4388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222A35"/>
                </a:buClr>
                <a:buSzPts val="1200"/>
                <a:buFont typeface="Calibri"/>
                <a:buNone/>
              </a:pPr>
              <a:r>
                <a:rPr lang="en-US" sz="1200" b="1" i="0" u="none" strike="noStrike" cap="none">
                  <a:solidFill>
                    <a:srgbClr val="222A35"/>
                  </a:solidFill>
                  <a:latin typeface="Calibri"/>
                  <a:ea typeface="Calibri"/>
                  <a:cs typeface="Calibri"/>
                  <a:sym typeface="Calibri"/>
                </a:rPr>
                <a:t>BUSINESS ANALYST</a:t>
              </a:r>
              <a:endParaRPr/>
            </a:p>
          </p:txBody>
        </p:sp>
        <p:cxnSp>
          <p:nvCxnSpPr>
            <p:cNvPr id="742" name="Google Shape;742;p40"/>
            <p:cNvCxnSpPr/>
            <p:nvPr/>
          </p:nvCxnSpPr>
          <p:spPr>
            <a:xfrm>
              <a:off x="562359" y="2671530"/>
              <a:ext cx="3027823" cy="5"/>
            </a:xfrm>
            <a:prstGeom prst="straightConnector1">
              <a:avLst/>
            </a:prstGeom>
            <a:noFill/>
            <a:ln w="12700" cap="flat" cmpd="sng">
              <a:solidFill>
                <a:srgbClr val="70AD47"/>
              </a:solidFill>
              <a:prstDash val="solid"/>
              <a:miter lim="800000"/>
              <a:headEnd type="none" w="sm" len="sm"/>
              <a:tailEnd type="none" w="sm" len="sm"/>
            </a:ln>
          </p:spPr>
        </p:cxnSp>
      </p:gr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1"/>
          <p:cNvSpPr txBox="1">
            <a:spLocks noGrp="1"/>
          </p:cNvSpPr>
          <p:nvPr>
            <p:ph type="sldNum" idx="4294967295"/>
          </p:nvPr>
        </p:nvSpPr>
        <p:spPr>
          <a:xfrm>
            <a:off x="11323776" y="6414761"/>
            <a:ext cx="258620"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35</a:t>
            </a:fld>
            <a:endParaRPr/>
          </a:p>
        </p:txBody>
      </p:sp>
      <p:sp>
        <p:nvSpPr>
          <p:cNvPr id="748" name="Google Shape;748;p41"/>
          <p:cNvSpPr txBox="1"/>
          <p:nvPr/>
        </p:nvSpPr>
        <p:spPr>
          <a:xfrm>
            <a:off x="1533659" y="4883891"/>
            <a:ext cx="8747761" cy="10625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Helvetica Neue"/>
              <a:buNone/>
            </a:pPr>
            <a:r>
              <a:rPr lang="en-US" sz="1600" b="1" i="0" u="sng" strike="noStrike" cap="none">
                <a:solidFill>
                  <a:srgbClr val="000000"/>
                </a:solidFill>
                <a:latin typeface="Helvetica Neue"/>
                <a:ea typeface="Helvetica Neue"/>
                <a:cs typeface="Helvetica Neue"/>
                <a:sym typeface="Helvetica Neue"/>
              </a:rPr>
              <a:t>Note:</a:t>
            </a:r>
            <a:r>
              <a:rPr lang="en-US" sz="1600" b="1" i="0" u="none" strike="noStrike" cap="none">
                <a:solidFill>
                  <a:srgbClr val="000000"/>
                </a:solidFill>
                <a:latin typeface="Helvetica Neue"/>
                <a:ea typeface="Helvetica Neue"/>
                <a:cs typeface="Helvetica Neue"/>
                <a:sym typeface="Helvetica Neue"/>
              </a:rPr>
              <a:t> </a:t>
            </a:r>
            <a:endParaRPr/>
          </a:p>
          <a:p>
            <a:pPr marL="381000" marR="0" lvl="0" indent="-3810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Helvetica Neue"/>
                <a:ea typeface="Helvetica Neue"/>
                <a:cs typeface="Helvetica Neue"/>
                <a:sym typeface="Helvetica Neue"/>
              </a:rPr>
              <a:t>We will be sharing regular build hosted in our server, from Month 2 onwards</a:t>
            </a:r>
            <a:endParaRPr/>
          </a:p>
          <a:p>
            <a:pPr marL="381000" marR="0" lvl="0" indent="-3810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Helvetica Neue"/>
                <a:ea typeface="Helvetica Neue"/>
                <a:cs typeface="Helvetica Neue"/>
                <a:sym typeface="Helvetica Neue"/>
              </a:rPr>
              <a:t>The given project delivery plan is based on our regular resource planning. In case of any deadline we can tweak the plan based on mutual consent. </a:t>
            </a:r>
            <a:endParaRPr/>
          </a:p>
        </p:txBody>
      </p:sp>
      <p:sp>
        <p:nvSpPr>
          <p:cNvPr id="749" name="Google Shape;749;p41"/>
          <p:cNvSpPr/>
          <p:nvPr/>
        </p:nvSpPr>
        <p:spPr>
          <a:xfrm>
            <a:off x="774553" y="2053338"/>
            <a:ext cx="10416186" cy="684286"/>
          </a:xfrm>
          <a:prstGeom prst="rect">
            <a:avLst/>
          </a:prstGeom>
          <a:solidFill>
            <a:srgbClr val="A6A6A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wentieth Century"/>
              <a:buNone/>
            </a:pPr>
            <a:endParaRPr sz="1800" b="0" i="0" u="none" strike="noStrike" cap="none">
              <a:solidFill>
                <a:srgbClr val="000000"/>
              </a:solidFill>
              <a:latin typeface="Calibri"/>
              <a:ea typeface="Calibri"/>
              <a:cs typeface="Calibri"/>
              <a:sym typeface="Calibri"/>
            </a:endParaRPr>
          </a:p>
        </p:txBody>
      </p:sp>
      <p:grpSp>
        <p:nvGrpSpPr>
          <p:cNvPr id="750" name="Google Shape;750;p41"/>
          <p:cNvGrpSpPr/>
          <p:nvPr/>
        </p:nvGrpSpPr>
        <p:grpSpPr>
          <a:xfrm>
            <a:off x="774548" y="2053335"/>
            <a:ext cx="3632553" cy="684289"/>
            <a:chOff x="-1" y="-2"/>
            <a:chExt cx="3632552" cy="684288"/>
          </a:xfrm>
        </p:grpSpPr>
        <p:sp>
          <p:nvSpPr>
            <p:cNvPr id="751" name="Google Shape;751;p41"/>
            <p:cNvSpPr/>
            <p:nvPr/>
          </p:nvSpPr>
          <p:spPr>
            <a:xfrm>
              <a:off x="-1" y="-2"/>
              <a:ext cx="3632552" cy="684288"/>
            </a:xfrm>
            <a:prstGeom prst="rect">
              <a:avLst/>
            </a:prstGeom>
            <a:solidFill>
              <a:srgbClr val="51515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Twentieth Century"/>
                <a:buNone/>
              </a:pPr>
              <a:endParaRPr sz="1800" b="0" i="0" u="none" strike="noStrike" cap="none">
                <a:solidFill>
                  <a:srgbClr val="000000"/>
                </a:solidFill>
                <a:latin typeface="Calibri"/>
                <a:ea typeface="Calibri"/>
                <a:cs typeface="Calibri"/>
                <a:sym typeface="Calibri"/>
              </a:endParaRPr>
            </a:p>
          </p:txBody>
        </p:sp>
        <p:sp>
          <p:nvSpPr>
            <p:cNvPr id="752" name="Google Shape;752;p41"/>
            <p:cNvSpPr txBox="1"/>
            <p:nvPr/>
          </p:nvSpPr>
          <p:spPr>
            <a:xfrm>
              <a:off x="45718" y="80520"/>
              <a:ext cx="3541113" cy="523237"/>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400"/>
                <a:buFont typeface="Twentieth Century"/>
                <a:buNone/>
              </a:pPr>
              <a:r>
                <a:rPr lang="en-US" sz="1400" b="1" i="0" u="none" strike="noStrike" cap="none">
                  <a:solidFill>
                    <a:srgbClr val="FFFFFF"/>
                  </a:solidFill>
                  <a:latin typeface="Twentieth Century"/>
                  <a:ea typeface="Twentieth Century"/>
                  <a:cs typeface="Twentieth Century"/>
                  <a:sym typeface="Twentieth Century"/>
                </a:rPr>
                <a:t>Requirement Gathering,  Analysis &amp; Documentation</a:t>
              </a:r>
              <a:endParaRPr/>
            </a:p>
          </p:txBody>
        </p:sp>
      </p:grpSp>
      <p:sp>
        <p:nvSpPr>
          <p:cNvPr id="753" name="Google Shape;753;p41"/>
          <p:cNvSpPr/>
          <p:nvPr/>
        </p:nvSpPr>
        <p:spPr>
          <a:xfrm>
            <a:off x="774550" y="2878944"/>
            <a:ext cx="10416190" cy="698397"/>
          </a:xfrm>
          <a:prstGeom prst="rect">
            <a:avLst/>
          </a:prstGeom>
          <a:solidFill>
            <a:srgbClr val="A6A6A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wentieth Century"/>
              <a:buNone/>
            </a:pPr>
            <a:endParaRPr sz="1800" b="0" i="0" u="none" strike="noStrike" cap="none">
              <a:solidFill>
                <a:srgbClr val="000000"/>
              </a:solidFill>
              <a:latin typeface="Calibri"/>
              <a:ea typeface="Calibri"/>
              <a:cs typeface="Calibri"/>
              <a:sym typeface="Calibri"/>
            </a:endParaRPr>
          </a:p>
        </p:txBody>
      </p:sp>
      <p:grpSp>
        <p:nvGrpSpPr>
          <p:cNvPr id="754" name="Google Shape;754;p41"/>
          <p:cNvGrpSpPr/>
          <p:nvPr/>
        </p:nvGrpSpPr>
        <p:grpSpPr>
          <a:xfrm>
            <a:off x="774546" y="2878941"/>
            <a:ext cx="3615620" cy="698401"/>
            <a:chOff x="-2" y="-1"/>
            <a:chExt cx="3615619" cy="698399"/>
          </a:xfrm>
        </p:grpSpPr>
        <p:sp>
          <p:nvSpPr>
            <p:cNvPr id="755" name="Google Shape;755;p41"/>
            <p:cNvSpPr/>
            <p:nvPr/>
          </p:nvSpPr>
          <p:spPr>
            <a:xfrm>
              <a:off x="-2" y="-1"/>
              <a:ext cx="3615619" cy="698399"/>
            </a:xfrm>
            <a:prstGeom prst="rect">
              <a:avLst/>
            </a:prstGeom>
            <a:solidFill>
              <a:srgbClr val="51515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756" name="Google Shape;756;p41"/>
            <p:cNvSpPr txBox="1"/>
            <p:nvPr/>
          </p:nvSpPr>
          <p:spPr>
            <a:xfrm>
              <a:off x="45717" y="195525"/>
              <a:ext cx="3524180" cy="307337"/>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400"/>
                <a:buFont typeface="Twentieth Century"/>
                <a:buNone/>
              </a:pPr>
              <a:r>
                <a:rPr lang="en-US" sz="1400" b="1" i="0" u="none" strike="noStrike" cap="none">
                  <a:solidFill>
                    <a:srgbClr val="FFFFFF"/>
                  </a:solidFill>
                  <a:latin typeface="Twentieth Century"/>
                  <a:ea typeface="Twentieth Century"/>
                  <a:cs typeface="Twentieth Century"/>
                  <a:sym typeface="Twentieth Century"/>
                </a:rPr>
                <a:t>Design and Development Completion</a:t>
              </a:r>
              <a:endParaRPr/>
            </a:p>
          </p:txBody>
        </p:sp>
      </p:grpSp>
      <p:grpSp>
        <p:nvGrpSpPr>
          <p:cNvPr id="757" name="Google Shape;757;p41"/>
          <p:cNvGrpSpPr/>
          <p:nvPr/>
        </p:nvGrpSpPr>
        <p:grpSpPr>
          <a:xfrm>
            <a:off x="4407090" y="2053335"/>
            <a:ext cx="893490" cy="684289"/>
            <a:chOff x="-2" y="-2"/>
            <a:chExt cx="893489" cy="684288"/>
          </a:xfrm>
        </p:grpSpPr>
        <p:sp>
          <p:nvSpPr>
            <p:cNvPr id="758" name="Google Shape;758;p41"/>
            <p:cNvSpPr/>
            <p:nvPr/>
          </p:nvSpPr>
          <p:spPr>
            <a:xfrm>
              <a:off x="-2" y="-2"/>
              <a:ext cx="893489" cy="684288"/>
            </a:xfrm>
            <a:prstGeom prst="rect">
              <a:avLst/>
            </a:prstGeom>
            <a:solidFill>
              <a:srgbClr val="4A452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759" name="Google Shape;759;p41"/>
            <p:cNvSpPr txBox="1"/>
            <p:nvPr/>
          </p:nvSpPr>
          <p:spPr>
            <a:xfrm>
              <a:off x="45720" y="80520"/>
              <a:ext cx="802047" cy="523237"/>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400"/>
                <a:buFont typeface="Twentieth Century"/>
                <a:buNone/>
              </a:pPr>
              <a:r>
                <a:rPr lang="en-US" sz="1400" b="0" i="0" u="none" strike="noStrike" cap="none">
                  <a:solidFill>
                    <a:srgbClr val="FFFFFF"/>
                  </a:solidFill>
                  <a:latin typeface="Twentieth Century"/>
                  <a:ea typeface="Twentieth Century"/>
                  <a:cs typeface="Twentieth Century"/>
                  <a:sym typeface="Twentieth Century"/>
                </a:rPr>
                <a:t>Weeks</a:t>
              </a:r>
              <a:endParaRPr/>
            </a:p>
            <a:p>
              <a:pPr marL="0" marR="0" lvl="0" indent="0" algn="ctr" rtl="0">
                <a:lnSpc>
                  <a:spcPct val="100000"/>
                </a:lnSpc>
                <a:spcBef>
                  <a:spcPts val="0"/>
                </a:spcBef>
                <a:spcAft>
                  <a:spcPts val="0"/>
                </a:spcAft>
                <a:buClr>
                  <a:srgbClr val="FFFFFF"/>
                </a:buClr>
                <a:buSzPts val="1400"/>
                <a:buFont typeface="Twentieth Century"/>
                <a:buNone/>
              </a:pPr>
              <a:r>
                <a:rPr lang="en-US" sz="1400" b="0" i="0" u="none" strike="noStrike" cap="none">
                  <a:solidFill>
                    <a:srgbClr val="FFFFFF"/>
                  </a:solidFill>
                  <a:latin typeface="Twentieth Century"/>
                  <a:ea typeface="Twentieth Century"/>
                  <a:cs typeface="Twentieth Century"/>
                  <a:sym typeface="Twentieth Century"/>
                </a:rPr>
                <a:t>01-02</a:t>
              </a:r>
              <a:endParaRPr/>
            </a:p>
          </p:txBody>
        </p:sp>
      </p:grpSp>
      <p:grpSp>
        <p:nvGrpSpPr>
          <p:cNvPr id="760" name="Google Shape;760;p41"/>
          <p:cNvGrpSpPr/>
          <p:nvPr/>
        </p:nvGrpSpPr>
        <p:grpSpPr>
          <a:xfrm>
            <a:off x="5300574" y="2878941"/>
            <a:ext cx="4878853" cy="698401"/>
            <a:chOff x="-2" y="-1"/>
            <a:chExt cx="4878852" cy="698399"/>
          </a:xfrm>
        </p:grpSpPr>
        <p:sp>
          <p:nvSpPr>
            <p:cNvPr id="761" name="Google Shape;761;p41"/>
            <p:cNvSpPr/>
            <p:nvPr/>
          </p:nvSpPr>
          <p:spPr>
            <a:xfrm>
              <a:off x="-2" y="-1"/>
              <a:ext cx="4878852" cy="698399"/>
            </a:xfrm>
            <a:prstGeom prst="rect">
              <a:avLst/>
            </a:prstGeom>
            <a:solidFill>
              <a:srgbClr val="4A452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wentieth Century"/>
                <a:buNone/>
              </a:pPr>
              <a:endParaRPr sz="1800" b="0" i="0" u="none" strike="noStrike" cap="none">
                <a:solidFill>
                  <a:srgbClr val="000000"/>
                </a:solidFill>
                <a:latin typeface="Calibri"/>
                <a:ea typeface="Calibri"/>
                <a:cs typeface="Calibri"/>
                <a:sym typeface="Calibri"/>
              </a:endParaRPr>
            </a:p>
          </p:txBody>
        </p:sp>
        <p:sp>
          <p:nvSpPr>
            <p:cNvPr id="762" name="Google Shape;762;p41"/>
            <p:cNvSpPr txBox="1"/>
            <p:nvPr/>
          </p:nvSpPr>
          <p:spPr>
            <a:xfrm>
              <a:off x="45717" y="87576"/>
              <a:ext cx="4787415" cy="523237"/>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400"/>
                <a:buFont typeface="Twentieth Century"/>
                <a:buNone/>
              </a:pPr>
              <a:r>
                <a:rPr lang="en-US" sz="1400" b="0" i="0" u="none" strike="noStrike" cap="none">
                  <a:solidFill>
                    <a:srgbClr val="FFFFFF"/>
                  </a:solidFill>
                  <a:latin typeface="Twentieth Century"/>
                  <a:ea typeface="Twentieth Century"/>
                  <a:cs typeface="Twentieth Century"/>
                  <a:sym typeface="Twentieth Century"/>
                </a:rPr>
                <a:t>Weeks</a:t>
              </a:r>
              <a:endParaRPr/>
            </a:p>
            <a:p>
              <a:pPr marL="0" marR="0" lvl="0" indent="0" algn="ctr" rtl="0">
                <a:lnSpc>
                  <a:spcPct val="100000"/>
                </a:lnSpc>
                <a:spcBef>
                  <a:spcPts val="0"/>
                </a:spcBef>
                <a:spcAft>
                  <a:spcPts val="0"/>
                </a:spcAft>
                <a:buClr>
                  <a:srgbClr val="FFFFFF"/>
                </a:buClr>
                <a:buSzPts val="1400"/>
                <a:buFont typeface="Twentieth Century"/>
                <a:buNone/>
              </a:pPr>
              <a:r>
                <a:rPr lang="en-US" sz="1400" b="0" i="0" u="none" strike="noStrike" cap="none">
                  <a:solidFill>
                    <a:srgbClr val="FFFFFF"/>
                  </a:solidFill>
                  <a:latin typeface="Twentieth Century"/>
                  <a:ea typeface="Twentieth Century"/>
                  <a:cs typeface="Twentieth Century"/>
                  <a:sym typeface="Twentieth Century"/>
                </a:rPr>
                <a:t>03-10</a:t>
              </a:r>
              <a:endParaRPr sz="1800" b="0" i="0" u="none" strike="noStrike" cap="none">
                <a:solidFill>
                  <a:srgbClr val="000000"/>
                </a:solidFill>
                <a:latin typeface="Calibri"/>
                <a:ea typeface="Calibri"/>
                <a:cs typeface="Calibri"/>
                <a:sym typeface="Calibri"/>
              </a:endParaRPr>
            </a:p>
          </p:txBody>
        </p:sp>
      </p:grpSp>
      <p:sp>
        <p:nvSpPr>
          <p:cNvPr id="763" name="Google Shape;763;p41"/>
          <p:cNvSpPr/>
          <p:nvPr/>
        </p:nvSpPr>
        <p:spPr>
          <a:xfrm>
            <a:off x="774550" y="3706767"/>
            <a:ext cx="10416190" cy="746589"/>
          </a:xfrm>
          <a:prstGeom prst="rect">
            <a:avLst/>
          </a:prstGeom>
          <a:solidFill>
            <a:srgbClr val="A6A6A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Twentieth Century"/>
              <a:buNone/>
            </a:pPr>
            <a:endParaRPr sz="1800" b="0" i="0" u="none" strike="noStrike" cap="none">
              <a:solidFill>
                <a:srgbClr val="000000"/>
              </a:solidFill>
              <a:latin typeface="Calibri"/>
              <a:ea typeface="Calibri"/>
              <a:cs typeface="Calibri"/>
              <a:sym typeface="Calibri"/>
            </a:endParaRPr>
          </a:p>
        </p:txBody>
      </p:sp>
      <p:grpSp>
        <p:nvGrpSpPr>
          <p:cNvPr id="764" name="Google Shape;764;p41"/>
          <p:cNvGrpSpPr/>
          <p:nvPr/>
        </p:nvGrpSpPr>
        <p:grpSpPr>
          <a:xfrm>
            <a:off x="774546" y="3713943"/>
            <a:ext cx="3604333" cy="739415"/>
            <a:chOff x="-2" y="-1"/>
            <a:chExt cx="3604332" cy="739414"/>
          </a:xfrm>
        </p:grpSpPr>
        <p:sp>
          <p:nvSpPr>
            <p:cNvPr id="765" name="Google Shape;765;p41"/>
            <p:cNvSpPr/>
            <p:nvPr/>
          </p:nvSpPr>
          <p:spPr>
            <a:xfrm>
              <a:off x="-2" y="-1"/>
              <a:ext cx="3604332" cy="739414"/>
            </a:xfrm>
            <a:prstGeom prst="rect">
              <a:avLst/>
            </a:prstGeom>
            <a:solidFill>
              <a:srgbClr val="51515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766" name="Google Shape;766;p41"/>
            <p:cNvSpPr txBox="1"/>
            <p:nvPr/>
          </p:nvSpPr>
          <p:spPr>
            <a:xfrm>
              <a:off x="45717" y="216033"/>
              <a:ext cx="3512893" cy="307337"/>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400"/>
                <a:buFont typeface="Twentieth Century"/>
                <a:buNone/>
              </a:pPr>
              <a:r>
                <a:rPr lang="en-US" sz="1400" b="1" i="0" u="none" strike="noStrike" cap="none">
                  <a:solidFill>
                    <a:srgbClr val="FFFFFF"/>
                  </a:solidFill>
                  <a:latin typeface="Twentieth Century"/>
                  <a:ea typeface="Twentieth Century"/>
                  <a:cs typeface="Twentieth Century"/>
                  <a:sym typeface="Twentieth Century"/>
                </a:rPr>
                <a:t>UAT Release, Sign off &amp; Deployment</a:t>
              </a:r>
              <a:endParaRPr/>
            </a:p>
          </p:txBody>
        </p:sp>
      </p:grpSp>
      <p:grpSp>
        <p:nvGrpSpPr>
          <p:cNvPr id="767" name="Google Shape;767;p41"/>
          <p:cNvGrpSpPr/>
          <p:nvPr/>
        </p:nvGrpSpPr>
        <p:grpSpPr>
          <a:xfrm>
            <a:off x="10179417" y="3706762"/>
            <a:ext cx="1011325" cy="746596"/>
            <a:chOff x="-2" y="-1"/>
            <a:chExt cx="1011323" cy="746594"/>
          </a:xfrm>
        </p:grpSpPr>
        <p:sp>
          <p:nvSpPr>
            <p:cNvPr id="768" name="Google Shape;768;p41"/>
            <p:cNvSpPr/>
            <p:nvPr/>
          </p:nvSpPr>
          <p:spPr>
            <a:xfrm>
              <a:off x="-2" y="-1"/>
              <a:ext cx="1011323" cy="746594"/>
            </a:xfrm>
            <a:prstGeom prst="rect">
              <a:avLst/>
            </a:prstGeom>
            <a:solidFill>
              <a:srgbClr val="4A452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wentieth Century"/>
                <a:buNone/>
              </a:pPr>
              <a:endParaRPr sz="1800" b="0" i="0" u="none" strike="noStrike" cap="none">
                <a:solidFill>
                  <a:srgbClr val="000000"/>
                </a:solidFill>
                <a:latin typeface="Calibri"/>
                <a:ea typeface="Calibri"/>
                <a:cs typeface="Calibri"/>
                <a:sym typeface="Calibri"/>
              </a:endParaRPr>
            </a:p>
          </p:txBody>
        </p:sp>
        <p:sp>
          <p:nvSpPr>
            <p:cNvPr id="769" name="Google Shape;769;p41"/>
            <p:cNvSpPr txBox="1"/>
            <p:nvPr/>
          </p:nvSpPr>
          <p:spPr>
            <a:xfrm>
              <a:off x="45720" y="111674"/>
              <a:ext cx="919881" cy="523237"/>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1400"/>
                <a:buFont typeface="Twentieth Century"/>
                <a:buNone/>
              </a:pPr>
              <a:r>
                <a:rPr lang="en-US" sz="1400" b="0" i="0" u="none" strike="noStrike" cap="none">
                  <a:solidFill>
                    <a:srgbClr val="FFFFFF"/>
                  </a:solidFill>
                  <a:latin typeface="Twentieth Century"/>
                  <a:ea typeface="Twentieth Century"/>
                  <a:cs typeface="Twentieth Century"/>
                  <a:sym typeface="Twentieth Century"/>
                </a:rPr>
                <a:t>Weeks</a:t>
              </a:r>
              <a:endParaRPr/>
            </a:p>
            <a:p>
              <a:pPr marL="0" marR="0" lvl="0" indent="0" algn="ctr" rtl="0">
                <a:lnSpc>
                  <a:spcPct val="100000"/>
                </a:lnSpc>
                <a:spcBef>
                  <a:spcPts val="0"/>
                </a:spcBef>
                <a:spcAft>
                  <a:spcPts val="0"/>
                </a:spcAft>
                <a:buClr>
                  <a:srgbClr val="FFFFFF"/>
                </a:buClr>
                <a:buSzPts val="1400"/>
                <a:buFont typeface="Twentieth Century"/>
                <a:buNone/>
              </a:pPr>
              <a:r>
                <a:rPr lang="en-US" sz="1400" b="0" i="0" u="none" strike="noStrike" cap="none">
                  <a:solidFill>
                    <a:srgbClr val="FFFFFF"/>
                  </a:solidFill>
                  <a:latin typeface="Twentieth Century"/>
                  <a:ea typeface="Twentieth Century"/>
                  <a:cs typeface="Twentieth Century"/>
                  <a:sym typeface="Twentieth Century"/>
                </a:rPr>
                <a:t>11-12</a:t>
              </a:r>
              <a:endParaRPr sz="1800" b="0" i="0" u="none" strike="noStrike" cap="none">
                <a:solidFill>
                  <a:srgbClr val="000000"/>
                </a:solidFill>
                <a:latin typeface="Calibri"/>
                <a:ea typeface="Calibri"/>
                <a:cs typeface="Calibri"/>
                <a:sym typeface="Calibri"/>
              </a:endParaRPr>
            </a:p>
          </p:txBody>
        </p:sp>
      </p:grpSp>
      <p:sp>
        <p:nvSpPr>
          <p:cNvPr id="770" name="Google Shape;770;p41"/>
          <p:cNvSpPr txBox="1"/>
          <p:nvPr/>
        </p:nvSpPr>
        <p:spPr>
          <a:xfrm>
            <a:off x="364988" y="884754"/>
            <a:ext cx="9588585"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Approximate Timeframe</a:t>
            </a:r>
            <a:endParaRPr sz="2800" u="sng" dirty="0">
              <a:latin typeface="Century Gothic"/>
              <a:sym typeface="Century Gothic"/>
            </a:endParaRPr>
          </a:p>
        </p:txBody>
      </p:sp>
    </p:spTree>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2"/>
          <p:cNvSpPr txBox="1">
            <a:spLocks noGrp="1"/>
          </p:cNvSpPr>
          <p:nvPr>
            <p:ph type="sldNum" idx="4294967295"/>
          </p:nvPr>
        </p:nvSpPr>
        <p:spPr>
          <a:xfrm>
            <a:off x="11323815" y="6414780"/>
            <a:ext cx="258582" cy="248264"/>
          </a:xfrm>
          <a:prstGeom prst="rect">
            <a:avLst/>
          </a:prstGeom>
          <a:noFill/>
          <a:ln>
            <a:noFill/>
          </a:ln>
        </p:spPr>
        <p:txBody>
          <a:bodyPr spcFirstLastPara="1" wrap="square" lIns="45675" tIns="45675" rIns="45675" bIns="456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36</a:t>
            </a:fld>
            <a:endParaRPr sz="1200" b="0" i="0" u="none" strike="noStrike" cap="none">
              <a:solidFill>
                <a:srgbClr val="888888"/>
              </a:solidFill>
              <a:latin typeface="Calibri"/>
              <a:ea typeface="Calibri"/>
              <a:cs typeface="Calibri"/>
              <a:sym typeface="Calibri"/>
            </a:endParaRPr>
          </a:p>
        </p:txBody>
      </p:sp>
      <p:graphicFrame>
        <p:nvGraphicFramePr>
          <p:cNvPr id="776" name="Google Shape;776;p42"/>
          <p:cNvGraphicFramePr/>
          <p:nvPr>
            <p:extLst>
              <p:ext uri="{D42A27DB-BD31-4B8C-83A1-F6EECF244321}">
                <p14:modId xmlns:p14="http://schemas.microsoft.com/office/powerpoint/2010/main" val="1477237698"/>
              </p:ext>
            </p:extLst>
          </p:nvPr>
        </p:nvGraphicFramePr>
        <p:xfrm>
          <a:off x="1235433" y="1915560"/>
          <a:ext cx="9184325" cy="1564670"/>
        </p:xfrm>
        <a:graphic>
          <a:graphicData uri="http://schemas.openxmlformats.org/drawingml/2006/table">
            <a:tbl>
              <a:tblPr firstRow="1" bandRow="1">
                <a:noFill/>
                <a:tableStyleId>{6F37CDE6-C24F-4B8B-8965-8C41B577A8DC}</a:tableStyleId>
              </a:tblPr>
              <a:tblGrid>
                <a:gridCol w="5593450">
                  <a:extLst>
                    <a:ext uri="{9D8B030D-6E8A-4147-A177-3AD203B41FA5}">
                      <a16:colId xmlns:a16="http://schemas.microsoft.com/office/drawing/2014/main" val="20000"/>
                    </a:ext>
                  </a:extLst>
                </a:gridCol>
                <a:gridCol w="359087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600"/>
                        <a:buFont typeface="Helvetica Neue"/>
                        <a:buNone/>
                      </a:pPr>
                      <a:r>
                        <a:rPr lang="en-US" sz="1600" u="none" strike="noStrike" cap="none">
                          <a:latin typeface="Calibri" panose="020F0502020204030204" pitchFamily="34" charset="0"/>
                          <a:ea typeface="Helvetica Neue"/>
                          <a:cs typeface="Calibri" panose="020F0502020204030204" pitchFamily="34" charset="0"/>
                          <a:sym typeface="Helvetica Neue"/>
                        </a:rPr>
                        <a:t>Description</a:t>
                      </a:r>
                      <a:endParaRPr sz="1600">
                        <a:latin typeface="Calibri" panose="020F0502020204030204" pitchFamily="34" charset="0"/>
                        <a:cs typeface="Calibri" panose="020F0502020204030204" pitchFamily="34" charset="0"/>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1600"/>
                        <a:buFont typeface="Helvetica Neue"/>
                        <a:buNone/>
                      </a:pPr>
                      <a:r>
                        <a:rPr lang="en-US" sz="1600" u="none" strike="noStrike" cap="none">
                          <a:latin typeface="Calibri" panose="020F0502020204030204" pitchFamily="34" charset="0"/>
                          <a:ea typeface="Helvetica Neue"/>
                          <a:cs typeface="Calibri" panose="020F0502020204030204" pitchFamily="34" charset="0"/>
                          <a:sym typeface="Helvetica Neue"/>
                        </a:rPr>
                        <a:t>Cost(RM)</a:t>
                      </a:r>
                      <a:endParaRPr sz="1600">
                        <a:latin typeface="Calibri" panose="020F0502020204030204" pitchFamily="34" charset="0"/>
                        <a:cs typeface="Calibri" panose="020F0502020204030204" pitchFamily="34" charset="0"/>
                      </a:endParaRPr>
                    </a:p>
                  </a:txBody>
                  <a:tcPr marL="45725" marR="45725"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200"/>
                        <a:buFont typeface="Arial"/>
                        <a:buNone/>
                      </a:pPr>
                      <a:endParaRPr sz="1600" u="none" strike="noStrike" cap="none"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chemeClr val="dk1"/>
                        </a:buClr>
                        <a:buSzPts val="1600"/>
                        <a:buFont typeface="Arial"/>
                        <a:buNone/>
                      </a:pPr>
                      <a:r>
                        <a:rPr lang="en-US" sz="1600" u="none" strike="noStrike" cap="none" dirty="0">
                          <a:latin typeface="Calibri" panose="020F0502020204030204" pitchFamily="34" charset="0"/>
                          <a:ea typeface="Arial"/>
                          <a:cs typeface="Calibri" panose="020F0502020204030204" pitchFamily="34" charset="0"/>
                          <a:sym typeface="Arial"/>
                        </a:rPr>
                        <a:t>- Cloud based ISO web portal for customers</a:t>
                      </a:r>
                      <a:endParaRPr sz="1600" dirty="0">
                        <a:latin typeface="Calibri" panose="020F0502020204030204" pitchFamily="34" charset="0"/>
                        <a:cs typeface="Calibri" panose="020F0502020204030204" pitchFamily="34" charset="0"/>
                      </a:endParaRPr>
                    </a:p>
                    <a:p>
                      <a:pPr marL="160420" marR="0" lvl="0" indent="-160420" algn="l" rtl="0">
                        <a:lnSpc>
                          <a:spcPct val="100000"/>
                        </a:lnSpc>
                        <a:spcBef>
                          <a:spcPts val="0"/>
                        </a:spcBef>
                        <a:spcAft>
                          <a:spcPts val="0"/>
                        </a:spcAft>
                        <a:buClr>
                          <a:schemeClr val="dk1"/>
                        </a:buClr>
                        <a:buSzPts val="1600"/>
                        <a:buFont typeface="Arial"/>
                        <a:buChar char="-"/>
                      </a:pPr>
                      <a:r>
                        <a:rPr lang="en-US" sz="1600" u="none" strike="noStrike" cap="none" dirty="0">
                          <a:latin typeface="Calibri" panose="020F0502020204030204" pitchFamily="34" charset="0"/>
                          <a:ea typeface="Arial"/>
                          <a:cs typeface="Calibri" panose="020F0502020204030204" pitchFamily="34" charset="0"/>
                          <a:sym typeface="Arial"/>
                        </a:rPr>
                        <a:t>Admin CMS (backend)</a:t>
                      </a:r>
                      <a:endParaRPr sz="1600" dirty="0">
                        <a:latin typeface="Calibri" panose="020F0502020204030204" pitchFamily="34" charset="0"/>
                        <a:cs typeface="Calibri" panose="020F0502020204030204" pitchFamily="34" charset="0"/>
                      </a:endParaRPr>
                    </a:p>
                  </a:txBody>
                  <a:tcPr marL="45725" marR="45725" marT="45725" marB="45725"/>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u="none" strike="noStrike" cap="none">
                          <a:latin typeface="Calibri" panose="020F0502020204030204" pitchFamily="34" charset="0"/>
                          <a:ea typeface="Helvetica Neue"/>
                          <a:cs typeface="Calibri" panose="020F0502020204030204" pitchFamily="34" charset="0"/>
                          <a:sym typeface="Helvetica Neue"/>
                        </a:rPr>
                        <a:t>58,000</a:t>
                      </a:r>
                      <a:endParaRPr sz="1600">
                        <a:latin typeface="Calibri" panose="020F0502020204030204" pitchFamily="34" charset="0"/>
                        <a:cs typeface="Calibri" panose="020F0502020204030204" pitchFamily="34" charset="0"/>
                      </a:endParaRPr>
                    </a:p>
                  </a:txBody>
                  <a:tcPr marL="45725" marR="45725" marT="45725" marB="45725" anchor="ctr"/>
                </a:tc>
                <a:extLst>
                  <a:ext uri="{0D108BD9-81ED-4DB2-BD59-A6C34878D82A}">
                    <a16:rowId xmlns:a16="http://schemas.microsoft.com/office/drawing/2014/main" val="10001"/>
                  </a:ext>
                </a:extLst>
              </a:tr>
              <a:tr h="370850">
                <a:tc>
                  <a:txBody>
                    <a:bodyPr/>
                    <a:lstStyle/>
                    <a:p>
                      <a:pPr marL="0" marR="0" lvl="0" indent="0" algn="r" rtl="0">
                        <a:lnSpc>
                          <a:spcPct val="100000"/>
                        </a:lnSpc>
                        <a:spcBef>
                          <a:spcPts val="0"/>
                        </a:spcBef>
                        <a:spcAft>
                          <a:spcPts val="0"/>
                        </a:spcAft>
                        <a:buClr>
                          <a:schemeClr val="dk1"/>
                        </a:buClr>
                        <a:buSzPts val="1600"/>
                        <a:buFont typeface="Helvetica Neue"/>
                        <a:buNone/>
                      </a:pPr>
                      <a:r>
                        <a:rPr lang="en-US" sz="1600" u="none" strike="noStrike" cap="none" dirty="0">
                          <a:latin typeface="Calibri" panose="020F0502020204030204" pitchFamily="34" charset="0"/>
                          <a:ea typeface="Helvetica Neue"/>
                          <a:cs typeface="Calibri" panose="020F0502020204030204" pitchFamily="34" charset="0"/>
                          <a:sym typeface="Helvetica Neue"/>
                        </a:rPr>
                        <a:t>TOTAL</a:t>
                      </a:r>
                      <a:endParaRPr sz="1600" dirty="0">
                        <a:latin typeface="Calibri" panose="020F0502020204030204" pitchFamily="34" charset="0"/>
                        <a:cs typeface="Calibri" panose="020F0502020204030204" pitchFamily="34" charset="0"/>
                      </a:endParaRPr>
                    </a:p>
                  </a:txBody>
                  <a:tcPr marL="45725" marR="45725" marT="45725" marB="45725"/>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1600" u="none" strike="noStrike" cap="none" dirty="0">
                          <a:latin typeface="Calibri" panose="020F0502020204030204" pitchFamily="34" charset="0"/>
                          <a:ea typeface="Helvetica Neue"/>
                          <a:cs typeface="Calibri" panose="020F0502020204030204" pitchFamily="34" charset="0"/>
                          <a:sym typeface="Helvetica Neue"/>
                        </a:rPr>
                        <a:t>58,000</a:t>
                      </a:r>
                      <a:endParaRPr sz="1600" dirty="0">
                        <a:latin typeface="Calibri" panose="020F0502020204030204" pitchFamily="34" charset="0"/>
                        <a:cs typeface="Calibri" panose="020F0502020204030204" pitchFamily="34" charset="0"/>
                      </a:endParaRPr>
                    </a:p>
                  </a:txBody>
                  <a:tcPr marL="45725" marR="45725" marT="45725" marB="45725" anchor="ctr"/>
                </a:tc>
                <a:extLst>
                  <a:ext uri="{0D108BD9-81ED-4DB2-BD59-A6C34878D82A}">
                    <a16:rowId xmlns:a16="http://schemas.microsoft.com/office/drawing/2014/main" val="10002"/>
                  </a:ext>
                </a:extLst>
              </a:tr>
            </a:tbl>
          </a:graphicData>
        </a:graphic>
      </p:graphicFrame>
      <p:sp>
        <p:nvSpPr>
          <p:cNvPr id="777" name="Google Shape;777;p42"/>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Cost</a:t>
            </a:r>
            <a:endParaRPr sz="2800" u="sng" dirty="0">
              <a:latin typeface="Century Gothic"/>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3"/>
          <p:cNvSpPr txBox="1">
            <a:spLocks noGrp="1"/>
          </p:cNvSpPr>
          <p:nvPr>
            <p:ph type="sldNum" idx="4294967295"/>
          </p:nvPr>
        </p:nvSpPr>
        <p:spPr>
          <a:xfrm>
            <a:off x="11121686" y="6414762"/>
            <a:ext cx="258619" cy="2483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37</a:t>
            </a:fld>
            <a:endParaRPr sz="1200" b="0" i="0" u="none" strike="noStrike" cap="none">
              <a:solidFill>
                <a:srgbClr val="888888"/>
              </a:solidFill>
              <a:latin typeface="Calibri"/>
              <a:ea typeface="Calibri"/>
              <a:cs typeface="Calibri"/>
              <a:sym typeface="Calibri"/>
            </a:endParaRPr>
          </a:p>
        </p:txBody>
      </p:sp>
      <p:sp>
        <p:nvSpPr>
          <p:cNvPr id="783" name="Google Shape;783;p43"/>
          <p:cNvSpPr txBox="1"/>
          <p:nvPr/>
        </p:nvSpPr>
        <p:spPr>
          <a:xfrm>
            <a:off x="396240" y="765901"/>
            <a:ext cx="4275044" cy="523180"/>
          </a:xfrm>
          <a:prstGeom prst="rect">
            <a:avLst/>
          </a:prstGeom>
          <a:noFill/>
          <a:ln>
            <a:noFill/>
          </a:ln>
        </p:spPr>
        <p:txBody>
          <a:bodyPr spcFirstLastPara="1" wrap="square" lIns="45700" tIns="45700" rIns="45700" bIns="45700" anchor="t" anchorCtr="0">
            <a:spAutoFit/>
          </a:bodyPr>
          <a:lstStyle/>
          <a:p>
            <a:pPr marL="0" lvl="0" indent="0">
              <a:buSzPts val="4000"/>
              <a:buFont typeface="Arial"/>
              <a:buNone/>
            </a:pPr>
            <a:r>
              <a:rPr lang="en-US" sz="2800" u="sng" dirty="0">
                <a:latin typeface="Century Gothic"/>
                <a:sym typeface="Century Gothic"/>
              </a:rPr>
              <a:t>OUR WORKFLOW</a:t>
            </a:r>
            <a:endParaRPr sz="2800" u="sng" dirty="0">
              <a:latin typeface="Century Gothic"/>
            </a:endParaRPr>
          </a:p>
        </p:txBody>
      </p:sp>
      <p:sp>
        <p:nvSpPr>
          <p:cNvPr id="784" name="Google Shape;784;p43"/>
          <p:cNvSpPr/>
          <p:nvPr/>
        </p:nvSpPr>
        <p:spPr>
          <a:xfrm>
            <a:off x="1347070" y="1649272"/>
            <a:ext cx="3962407" cy="738870"/>
          </a:xfrm>
          <a:prstGeom prst="rect">
            <a:avLst/>
          </a:prstGeom>
          <a:solidFill>
            <a:srgbClr val="FFFFFF"/>
          </a:solid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5" name="Google Shape;785;p43"/>
          <p:cNvSpPr/>
          <p:nvPr/>
        </p:nvSpPr>
        <p:spPr>
          <a:xfrm>
            <a:off x="5807066" y="1649272"/>
            <a:ext cx="3962406" cy="738870"/>
          </a:xfrm>
          <a:prstGeom prst="rect">
            <a:avLst/>
          </a:prstGeom>
          <a:solidFill>
            <a:srgbClr val="FFFFFF"/>
          </a:solidFill>
          <a:ln w="25400" cap="flat" cmpd="sng">
            <a:solidFill>
              <a:schemeClr val="accent6"/>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6" name="Google Shape;786;p43"/>
          <p:cNvSpPr/>
          <p:nvPr/>
        </p:nvSpPr>
        <p:spPr>
          <a:xfrm>
            <a:off x="1347070" y="2893069"/>
            <a:ext cx="3962407" cy="738872"/>
          </a:xfrm>
          <a:prstGeom prst="rect">
            <a:avLst/>
          </a:prstGeom>
          <a:solidFill>
            <a:srgbClr val="FFFFFF"/>
          </a:solidFill>
          <a:ln w="2540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7" name="Google Shape;787;p43"/>
          <p:cNvSpPr/>
          <p:nvPr/>
        </p:nvSpPr>
        <p:spPr>
          <a:xfrm>
            <a:off x="5807066" y="2893069"/>
            <a:ext cx="3962406" cy="738872"/>
          </a:xfrm>
          <a:prstGeom prst="rect">
            <a:avLst/>
          </a:prstGeom>
          <a:solidFill>
            <a:srgbClr val="FFFFFF"/>
          </a:solidFill>
          <a:ln w="25400" cap="flat" cmpd="sng">
            <a:solidFill>
              <a:schemeClr val="accent4"/>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8" name="Google Shape;788;p43"/>
          <p:cNvSpPr/>
          <p:nvPr/>
        </p:nvSpPr>
        <p:spPr>
          <a:xfrm>
            <a:off x="1347070" y="4043560"/>
            <a:ext cx="3962407" cy="738872"/>
          </a:xfrm>
          <a:prstGeom prst="rect">
            <a:avLst/>
          </a:prstGeom>
          <a:solidFill>
            <a:srgbClr val="FFFFFF"/>
          </a:solidFill>
          <a:ln w="254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9" name="Google Shape;789;p43"/>
          <p:cNvSpPr/>
          <p:nvPr/>
        </p:nvSpPr>
        <p:spPr>
          <a:xfrm>
            <a:off x="5807066" y="4043560"/>
            <a:ext cx="3962406" cy="738872"/>
          </a:xfrm>
          <a:prstGeom prst="rect">
            <a:avLst/>
          </a:prstGeom>
          <a:solidFill>
            <a:srgbClr val="FFFFFF"/>
          </a:solidFill>
          <a:ln w="25400" cap="flat" cmpd="sng">
            <a:solidFill>
              <a:schemeClr val="accent3"/>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790" name="Google Shape;790;p43"/>
          <p:cNvGrpSpPr/>
          <p:nvPr/>
        </p:nvGrpSpPr>
        <p:grpSpPr>
          <a:xfrm>
            <a:off x="1509935" y="1559812"/>
            <a:ext cx="466944" cy="674632"/>
            <a:chOff x="-2" y="-2"/>
            <a:chExt cx="466943" cy="674631"/>
          </a:xfrm>
        </p:grpSpPr>
        <p:sp>
          <p:nvSpPr>
            <p:cNvPr id="791" name="Google Shape;791;p43"/>
            <p:cNvSpPr/>
            <p:nvPr/>
          </p:nvSpPr>
          <p:spPr>
            <a:xfrm rot="-5400000">
              <a:off x="137092" y="344780"/>
              <a:ext cx="192755" cy="466942"/>
            </a:xfrm>
            <a:prstGeom prst="chevron">
              <a:avLst>
                <a:gd name="adj" fmla="val 50000"/>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2" name="Google Shape;792;p43"/>
            <p:cNvSpPr/>
            <p:nvPr/>
          </p:nvSpPr>
          <p:spPr>
            <a:xfrm>
              <a:off x="-2" y="-2"/>
              <a:ext cx="463431" cy="57825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93" name="Google Shape;793;p43"/>
          <p:cNvGrpSpPr/>
          <p:nvPr/>
        </p:nvGrpSpPr>
        <p:grpSpPr>
          <a:xfrm>
            <a:off x="1504968" y="2803614"/>
            <a:ext cx="466945" cy="674633"/>
            <a:chOff x="-2" y="-2"/>
            <a:chExt cx="466943" cy="674631"/>
          </a:xfrm>
        </p:grpSpPr>
        <p:sp>
          <p:nvSpPr>
            <p:cNvPr id="794" name="Google Shape;794;p43"/>
            <p:cNvSpPr/>
            <p:nvPr/>
          </p:nvSpPr>
          <p:spPr>
            <a:xfrm rot="-5400000">
              <a:off x="137092" y="344780"/>
              <a:ext cx="192755" cy="466942"/>
            </a:xfrm>
            <a:prstGeom prst="chevron">
              <a:avLst>
                <a:gd name="adj" fmla="val 50000"/>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5" name="Google Shape;795;p43"/>
            <p:cNvSpPr/>
            <p:nvPr/>
          </p:nvSpPr>
          <p:spPr>
            <a:xfrm>
              <a:off x="-2" y="-2"/>
              <a:ext cx="463431" cy="578254"/>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96" name="Google Shape;796;p43"/>
          <p:cNvGrpSpPr/>
          <p:nvPr/>
        </p:nvGrpSpPr>
        <p:grpSpPr>
          <a:xfrm>
            <a:off x="1500000" y="3954108"/>
            <a:ext cx="466945" cy="674631"/>
            <a:chOff x="-2" y="-2"/>
            <a:chExt cx="466943" cy="674630"/>
          </a:xfrm>
        </p:grpSpPr>
        <p:sp>
          <p:nvSpPr>
            <p:cNvPr id="797" name="Google Shape;797;p43"/>
            <p:cNvSpPr/>
            <p:nvPr/>
          </p:nvSpPr>
          <p:spPr>
            <a:xfrm rot="-5400000">
              <a:off x="137092" y="344779"/>
              <a:ext cx="192755" cy="466942"/>
            </a:xfrm>
            <a:prstGeom prst="chevron">
              <a:avLst>
                <a:gd name="adj" fmla="val 50000"/>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 name="Google Shape;798;p43"/>
            <p:cNvSpPr/>
            <p:nvPr/>
          </p:nvSpPr>
          <p:spPr>
            <a:xfrm>
              <a:off x="-2" y="-2"/>
              <a:ext cx="463431" cy="578253"/>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99" name="Google Shape;799;p43"/>
          <p:cNvGrpSpPr/>
          <p:nvPr/>
        </p:nvGrpSpPr>
        <p:grpSpPr>
          <a:xfrm>
            <a:off x="5993340" y="1559812"/>
            <a:ext cx="466945" cy="674632"/>
            <a:chOff x="-2" y="-2"/>
            <a:chExt cx="466944" cy="674631"/>
          </a:xfrm>
        </p:grpSpPr>
        <p:sp>
          <p:nvSpPr>
            <p:cNvPr id="800" name="Google Shape;800;p43"/>
            <p:cNvSpPr/>
            <p:nvPr/>
          </p:nvSpPr>
          <p:spPr>
            <a:xfrm rot="-5400000">
              <a:off x="137092" y="344779"/>
              <a:ext cx="192755" cy="466944"/>
            </a:xfrm>
            <a:prstGeom prst="chevron">
              <a:avLst>
                <a:gd name="adj" fmla="val 50000"/>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1" name="Google Shape;801;p43"/>
            <p:cNvSpPr/>
            <p:nvPr/>
          </p:nvSpPr>
          <p:spPr>
            <a:xfrm>
              <a:off x="-2" y="-2"/>
              <a:ext cx="463432" cy="578254"/>
            </a:xfrm>
            <a:prstGeom prst="rect">
              <a:avLst/>
            </a:pr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02" name="Google Shape;802;p43"/>
          <p:cNvGrpSpPr/>
          <p:nvPr/>
        </p:nvGrpSpPr>
        <p:grpSpPr>
          <a:xfrm>
            <a:off x="5988374" y="2803614"/>
            <a:ext cx="466945" cy="674633"/>
            <a:chOff x="-2" y="-2"/>
            <a:chExt cx="466943" cy="674631"/>
          </a:xfrm>
        </p:grpSpPr>
        <p:sp>
          <p:nvSpPr>
            <p:cNvPr id="803" name="Google Shape;803;p43"/>
            <p:cNvSpPr/>
            <p:nvPr/>
          </p:nvSpPr>
          <p:spPr>
            <a:xfrm rot="-5400000">
              <a:off x="137092" y="344780"/>
              <a:ext cx="192755" cy="466942"/>
            </a:xfrm>
            <a:prstGeom prst="chevron">
              <a:avLst>
                <a:gd name="adj" fmla="val 50000"/>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4" name="Google Shape;804;p43"/>
            <p:cNvSpPr/>
            <p:nvPr/>
          </p:nvSpPr>
          <p:spPr>
            <a:xfrm>
              <a:off x="-2" y="-2"/>
              <a:ext cx="463431" cy="578254"/>
            </a:xfrm>
            <a:prstGeom prst="rect">
              <a:avLst/>
            </a:prstGeom>
            <a:solidFill>
              <a:schemeClr val="accent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05" name="Google Shape;805;p43"/>
          <p:cNvGrpSpPr/>
          <p:nvPr/>
        </p:nvGrpSpPr>
        <p:grpSpPr>
          <a:xfrm>
            <a:off x="5983403" y="3954108"/>
            <a:ext cx="466945" cy="674631"/>
            <a:chOff x="-2" y="-2"/>
            <a:chExt cx="466944" cy="674630"/>
          </a:xfrm>
        </p:grpSpPr>
        <p:sp>
          <p:nvSpPr>
            <p:cNvPr id="806" name="Google Shape;806;p43"/>
            <p:cNvSpPr/>
            <p:nvPr/>
          </p:nvSpPr>
          <p:spPr>
            <a:xfrm rot="-5400000">
              <a:off x="137092" y="344778"/>
              <a:ext cx="192755" cy="466944"/>
            </a:xfrm>
            <a:prstGeom prst="chevron">
              <a:avLst>
                <a:gd name="adj" fmla="val 50000"/>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7" name="Google Shape;807;p43"/>
            <p:cNvSpPr/>
            <p:nvPr/>
          </p:nvSpPr>
          <p:spPr>
            <a:xfrm>
              <a:off x="-2" y="-2"/>
              <a:ext cx="463432" cy="578253"/>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808" name="Google Shape;808;p43"/>
          <p:cNvSpPr txBox="1"/>
          <p:nvPr/>
        </p:nvSpPr>
        <p:spPr>
          <a:xfrm>
            <a:off x="1561297" y="1596840"/>
            <a:ext cx="371989"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1</a:t>
            </a:r>
            <a:endParaRPr/>
          </a:p>
        </p:txBody>
      </p:sp>
      <p:sp>
        <p:nvSpPr>
          <p:cNvPr id="809" name="Google Shape;809;p43"/>
          <p:cNvSpPr txBox="1"/>
          <p:nvPr/>
        </p:nvSpPr>
        <p:spPr>
          <a:xfrm>
            <a:off x="1561297" y="2849320"/>
            <a:ext cx="371989"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3</a:t>
            </a:r>
            <a:endParaRPr/>
          </a:p>
        </p:txBody>
      </p:sp>
      <p:sp>
        <p:nvSpPr>
          <p:cNvPr id="810" name="Google Shape;810;p43"/>
          <p:cNvSpPr txBox="1"/>
          <p:nvPr/>
        </p:nvSpPr>
        <p:spPr>
          <a:xfrm>
            <a:off x="1561297" y="4008493"/>
            <a:ext cx="371989"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5</a:t>
            </a:r>
            <a:endParaRPr/>
          </a:p>
        </p:txBody>
      </p:sp>
      <p:sp>
        <p:nvSpPr>
          <p:cNvPr id="811" name="Google Shape;811;p43"/>
          <p:cNvSpPr txBox="1"/>
          <p:nvPr/>
        </p:nvSpPr>
        <p:spPr>
          <a:xfrm>
            <a:off x="6044703" y="1596840"/>
            <a:ext cx="371988"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2</a:t>
            </a:r>
            <a:endParaRPr/>
          </a:p>
        </p:txBody>
      </p:sp>
      <p:sp>
        <p:nvSpPr>
          <p:cNvPr id="812" name="Google Shape;812;p43"/>
          <p:cNvSpPr txBox="1"/>
          <p:nvPr/>
        </p:nvSpPr>
        <p:spPr>
          <a:xfrm>
            <a:off x="6044703" y="2849320"/>
            <a:ext cx="371988"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4</a:t>
            </a:r>
            <a:endParaRPr/>
          </a:p>
        </p:txBody>
      </p:sp>
      <p:sp>
        <p:nvSpPr>
          <p:cNvPr id="813" name="Google Shape;813;p43"/>
          <p:cNvSpPr txBox="1"/>
          <p:nvPr/>
        </p:nvSpPr>
        <p:spPr>
          <a:xfrm>
            <a:off x="6044703" y="4008493"/>
            <a:ext cx="371988"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6</a:t>
            </a:r>
            <a:endParaRPr/>
          </a:p>
        </p:txBody>
      </p:sp>
      <p:grpSp>
        <p:nvGrpSpPr>
          <p:cNvPr id="814" name="Google Shape;814;p43"/>
          <p:cNvGrpSpPr/>
          <p:nvPr/>
        </p:nvGrpSpPr>
        <p:grpSpPr>
          <a:xfrm>
            <a:off x="2007774" y="1725520"/>
            <a:ext cx="3232802" cy="521097"/>
            <a:chOff x="0" y="0"/>
            <a:chExt cx="3232800" cy="521096"/>
          </a:xfrm>
        </p:grpSpPr>
        <p:sp>
          <p:nvSpPr>
            <p:cNvPr id="815" name="Google Shape;815;p43"/>
            <p:cNvSpPr txBox="1"/>
            <p:nvPr/>
          </p:nvSpPr>
          <p:spPr>
            <a:xfrm>
              <a:off x="0" y="251861"/>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We will send a customised project proposal</a:t>
              </a:r>
              <a:r>
                <a:rPr lang="en-US" sz="1200" b="0" i="0" u="none" strike="noStrike" cap="none">
                  <a:solidFill>
                    <a:srgbClr val="404040"/>
                  </a:solidFill>
                  <a:latin typeface="Helvetica Neue"/>
                  <a:ea typeface="Helvetica Neue"/>
                  <a:cs typeface="Helvetica Neue"/>
                  <a:sym typeface="Helvetica Neue"/>
                </a:rPr>
                <a:t>. </a:t>
              </a:r>
              <a:endParaRPr/>
            </a:p>
          </p:txBody>
        </p:sp>
        <p:sp>
          <p:nvSpPr>
            <p:cNvPr id="816" name="Google Shape;816;p43"/>
            <p:cNvSpPr txBox="1"/>
            <p:nvPr/>
          </p:nvSpPr>
          <p:spPr>
            <a:xfrm>
              <a:off x="0" y="0"/>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Project Proposal</a:t>
              </a:r>
              <a:endParaRPr/>
            </a:p>
          </p:txBody>
        </p:sp>
      </p:grpSp>
      <p:grpSp>
        <p:nvGrpSpPr>
          <p:cNvPr id="817" name="Google Shape;817;p43"/>
          <p:cNvGrpSpPr/>
          <p:nvPr/>
        </p:nvGrpSpPr>
        <p:grpSpPr>
          <a:xfrm>
            <a:off x="2050120" y="2887811"/>
            <a:ext cx="3241526" cy="728047"/>
            <a:chOff x="0" y="0"/>
            <a:chExt cx="3241524" cy="728045"/>
          </a:xfrm>
        </p:grpSpPr>
        <p:sp>
          <p:nvSpPr>
            <p:cNvPr id="818" name="Google Shape;818;p43"/>
            <p:cNvSpPr txBox="1"/>
            <p:nvPr/>
          </p:nvSpPr>
          <p:spPr>
            <a:xfrm>
              <a:off x="0" y="281010"/>
              <a:ext cx="3232800" cy="4470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Invoice from us and payment from you</a:t>
              </a:r>
              <a:r>
                <a:rPr lang="en-US" sz="1200" b="0" i="0" u="none" strike="noStrike" cap="none">
                  <a:solidFill>
                    <a:srgbClr val="404040"/>
                  </a:solidFill>
                  <a:latin typeface="Helvetica Neue"/>
                  <a:ea typeface="Helvetica Neue"/>
                  <a:cs typeface="Helvetica Neue"/>
                  <a:sym typeface="Helvetica Neue"/>
                </a:rPr>
                <a:t>. </a:t>
              </a:r>
              <a:r>
                <a:rPr lang="en-US" sz="1200" b="0" i="0" u="none" strike="noStrike" cap="none">
                  <a:solidFill>
                    <a:srgbClr val="000000"/>
                  </a:solidFill>
                  <a:latin typeface="Helvetica Neue"/>
                  <a:ea typeface="Helvetica Neue"/>
                  <a:cs typeface="Helvetica Neue"/>
                  <a:sym typeface="Helvetica Neue"/>
                </a:rPr>
                <a:t>Fill the form to get started with the project</a:t>
              </a:r>
              <a:r>
                <a:rPr lang="en-US" sz="1200" b="0" i="0" u="none" strike="noStrike" cap="none">
                  <a:solidFill>
                    <a:srgbClr val="404040"/>
                  </a:solidFill>
                  <a:latin typeface="Helvetica Neue"/>
                  <a:ea typeface="Helvetica Neue"/>
                  <a:cs typeface="Helvetica Neue"/>
                  <a:sym typeface="Helvetica Neue"/>
                </a:rPr>
                <a:t>. </a:t>
              </a:r>
              <a:endParaRPr/>
            </a:p>
          </p:txBody>
        </p:sp>
        <p:sp>
          <p:nvSpPr>
            <p:cNvPr id="819" name="Google Shape;819;p43"/>
            <p:cNvSpPr txBox="1"/>
            <p:nvPr/>
          </p:nvSpPr>
          <p:spPr>
            <a:xfrm>
              <a:off x="8724" y="0"/>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Invoice, Payment &amp; Onboarding</a:t>
              </a:r>
              <a:endParaRPr/>
            </a:p>
          </p:txBody>
        </p:sp>
      </p:grpSp>
      <p:grpSp>
        <p:nvGrpSpPr>
          <p:cNvPr id="820" name="Google Shape;820;p43"/>
          <p:cNvGrpSpPr/>
          <p:nvPr/>
        </p:nvGrpSpPr>
        <p:grpSpPr>
          <a:xfrm>
            <a:off x="6500023" y="2877441"/>
            <a:ext cx="3232801" cy="794876"/>
            <a:chOff x="0" y="0"/>
            <a:chExt cx="3232800" cy="794875"/>
          </a:xfrm>
        </p:grpSpPr>
        <p:sp>
          <p:nvSpPr>
            <p:cNvPr id="821" name="Google Shape;821;p43"/>
            <p:cNvSpPr txBox="1"/>
            <p:nvPr/>
          </p:nvSpPr>
          <p:spPr>
            <a:xfrm>
              <a:off x="0" y="170040"/>
              <a:ext cx="3232800" cy="6248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A call to understand the technicalities of the work. All our conversations take place in our WhatsApp, email, or Zoom call (recorded).</a:t>
              </a:r>
              <a:endParaRPr/>
            </a:p>
          </p:txBody>
        </p:sp>
        <p:sp>
          <p:nvSpPr>
            <p:cNvPr id="822" name="Google Shape;822;p43"/>
            <p:cNvSpPr txBox="1"/>
            <p:nvPr/>
          </p:nvSpPr>
          <p:spPr>
            <a:xfrm>
              <a:off x="0" y="0"/>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Client Calls &amp; Communications</a:t>
              </a:r>
              <a:endParaRPr/>
            </a:p>
          </p:txBody>
        </p:sp>
      </p:grpSp>
      <p:grpSp>
        <p:nvGrpSpPr>
          <p:cNvPr id="823" name="Google Shape;823;p43"/>
          <p:cNvGrpSpPr/>
          <p:nvPr/>
        </p:nvGrpSpPr>
        <p:grpSpPr>
          <a:xfrm>
            <a:off x="6500023" y="1729500"/>
            <a:ext cx="3232801" cy="513134"/>
            <a:chOff x="0" y="0"/>
            <a:chExt cx="3232800" cy="513133"/>
          </a:xfrm>
        </p:grpSpPr>
        <p:sp>
          <p:nvSpPr>
            <p:cNvPr id="824" name="Google Shape;824;p43"/>
            <p:cNvSpPr txBox="1"/>
            <p:nvPr/>
          </p:nvSpPr>
          <p:spPr>
            <a:xfrm>
              <a:off x="0" y="243898"/>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Signing up the contract to get started</a:t>
              </a:r>
              <a:r>
                <a:rPr lang="en-US" sz="1200" b="0" i="0" u="none" strike="noStrike" cap="none">
                  <a:solidFill>
                    <a:srgbClr val="404040"/>
                  </a:solidFill>
                  <a:latin typeface="Helvetica Neue"/>
                  <a:ea typeface="Helvetica Neue"/>
                  <a:cs typeface="Helvetica Neue"/>
                  <a:sym typeface="Helvetica Neue"/>
                </a:rPr>
                <a:t>. </a:t>
              </a:r>
              <a:endParaRPr/>
            </a:p>
          </p:txBody>
        </p:sp>
        <p:sp>
          <p:nvSpPr>
            <p:cNvPr id="825" name="Google Shape;825;p43"/>
            <p:cNvSpPr txBox="1"/>
            <p:nvPr/>
          </p:nvSpPr>
          <p:spPr>
            <a:xfrm>
              <a:off x="0" y="0"/>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Contract</a:t>
              </a:r>
              <a:endParaRPr/>
            </a:p>
          </p:txBody>
        </p:sp>
      </p:grpSp>
      <p:grpSp>
        <p:nvGrpSpPr>
          <p:cNvPr id="826" name="Google Shape;826;p43"/>
          <p:cNvGrpSpPr/>
          <p:nvPr/>
        </p:nvGrpSpPr>
        <p:grpSpPr>
          <a:xfrm>
            <a:off x="2007774" y="4066582"/>
            <a:ext cx="3232802" cy="878856"/>
            <a:chOff x="0" y="0"/>
            <a:chExt cx="3232800" cy="878855"/>
          </a:xfrm>
        </p:grpSpPr>
        <p:sp>
          <p:nvSpPr>
            <p:cNvPr id="827" name="Google Shape;827;p43"/>
            <p:cNvSpPr txBox="1"/>
            <p:nvPr/>
          </p:nvSpPr>
          <p:spPr>
            <a:xfrm>
              <a:off x="0" y="254020"/>
              <a:ext cx="3232800" cy="6248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Collecting and responding to client feedback is what makes agile software development lean</a:t>
              </a:r>
              <a:r>
                <a:rPr lang="en-US" sz="1200" b="0" i="0" u="none" strike="noStrike" cap="none">
                  <a:solidFill>
                    <a:srgbClr val="404040"/>
                  </a:solidFill>
                  <a:latin typeface="Helvetica Neue"/>
                  <a:ea typeface="Helvetica Neue"/>
                  <a:cs typeface="Helvetica Neue"/>
                  <a:sym typeface="Helvetica Neue"/>
                </a:rPr>
                <a:t>.</a:t>
              </a:r>
              <a:endParaRPr/>
            </a:p>
          </p:txBody>
        </p:sp>
        <p:sp>
          <p:nvSpPr>
            <p:cNvPr id="828" name="Google Shape;828;p43"/>
            <p:cNvSpPr txBox="1"/>
            <p:nvPr/>
          </p:nvSpPr>
          <p:spPr>
            <a:xfrm>
              <a:off x="0" y="0"/>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Agile Development &amp; Feedback</a:t>
              </a:r>
              <a:endParaRPr/>
            </a:p>
          </p:txBody>
        </p:sp>
      </p:grpSp>
      <p:sp>
        <p:nvSpPr>
          <p:cNvPr id="829" name="Google Shape;829;p43"/>
          <p:cNvSpPr/>
          <p:nvPr/>
        </p:nvSpPr>
        <p:spPr>
          <a:xfrm>
            <a:off x="1368839" y="5296977"/>
            <a:ext cx="3940640" cy="892900"/>
          </a:xfrm>
          <a:prstGeom prst="rect">
            <a:avLst/>
          </a:prstGeom>
          <a:solidFill>
            <a:srgbClr val="FFFFFF"/>
          </a:solidFill>
          <a:ln w="254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30" name="Google Shape;830;p43"/>
          <p:cNvSpPr/>
          <p:nvPr/>
        </p:nvSpPr>
        <p:spPr>
          <a:xfrm>
            <a:off x="5828836" y="5296977"/>
            <a:ext cx="3962406" cy="738872"/>
          </a:xfrm>
          <a:prstGeom prst="rect">
            <a:avLst/>
          </a:prstGeom>
          <a:solidFill>
            <a:srgbClr val="FFFFFF"/>
          </a:solidFill>
          <a:ln w="25400" cap="flat" cmpd="sng">
            <a:solidFill>
              <a:schemeClr val="accent3"/>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31" name="Google Shape;831;p43"/>
          <p:cNvGrpSpPr/>
          <p:nvPr/>
        </p:nvGrpSpPr>
        <p:grpSpPr>
          <a:xfrm>
            <a:off x="1521768" y="5207524"/>
            <a:ext cx="466944" cy="674632"/>
            <a:chOff x="-2" y="-2"/>
            <a:chExt cx="466943" cy="674630"/>
          </a:xfrm>
        </p:grpSpPr>
        <p:sp>
          <p:nvSpPr>
            <p:cNvPr id="832" name="Google Shape;832;p43"/>
            <p:cNvSpPr/>
            <p:nvPr/>
          </p:nvSpPr>
          <p:spPr>
            <a:xfrm rot="-5400000">
              <a:off x="137092" y="344779"/>
              <a:ext cx="192755" cy="466942"/>
            </a:xfrm>
            <a:prstGeom prst="chevron">
              <a:avLst>
                <a:gd name="adj" fmla="val 50000"/>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33" name="Google Shape;833;p43"/>
            <p:cNvSpPr/>
            <p:nvPr/>
          </p:nvSpPr>
          <p:spPr>
            <a:xfrm>
              <a:off x="-2" y="-2"/>
              <a:ext cx="463431" cy="578253"/>
            </a:xfrm>
            <a:prstGeom prst="rect">
              <a:avLst/>
            </a:prstGeom>
            <a:solidFill>
              <a:schemeClr val="accent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34" name="Google Shape;834;p43"/>
          <p:cNvGrpSpPr/>
          <p:nvPr/>
        </p:nvGrpSpPr>
        <p:grpSpPr>
          <a:xfrm>
            <a:off x="6005175" y="5207524"/>
            <a:ext cx="466945" cy="674632"/>
            <a:chOff x="-2" y="-2"/>
            <a:chExt cx="466943" cy="674630"/>
          </a:xfrm>
        </p:grpSpPr>
        <p:sp>
          <p:nvSpPr>
            <p:cNvPr id="835" name="Google Shape;835;p43"/>
            <p:cNvSpPr/>
            <p:nvPr/>
          </p:nvSpPr>
          <p:spPr>
            <a:xfrm rot="-5400000">
              <a:off x="137092" y="344779"/>
              <a:ext cx="192755" cy="466942"/>
            </a:xfrm>
            <a:prstGeom prst="chevron">
              <a:avLst>
                <a:gd name="adj" fmla="val 50000"/>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36" name="Google Shape;836;p43"/>
            <p:cNvSpPr/>
            <p:nvPr/>
          </p:nvSpPr>
          <p:spPr>
            <a:xfrm>
              <a:off x="-2" y="-2"/>
              <a:ext cx="463431" cy="578253"/>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837" name="Google Shape;837;p43"/>
          <p:cNvSpPr txBox="1"/>
          <p:nvPr/>
        </p:nvSpPr>
        <p:spPr>
          <a:xfrm>
            <a:off x="1583067" y="5261908"/>
            <a:ext cx="371988"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7</a:t>
            </a:r>
            <a:endParaRPr/>
          </a:p>
        </p:txBody>
      </p:sp>
      <p:sp>
        <p:nvSpPr>
          <p:cNvPr id="838" name="Google Shape;838;p43"/>
          <p:cNvSpPr txBox="1"/>
          <p:nvPr/>
        </p:nvSpPr>
        <p:spPr>
          <a:xfrm>
            <a:off x="6066471" y="5261908"/>
            <a:ext cx="371988" cy="574035"/>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1" i="0" u="none" strike="noStrike" cap="none">
                <a:solidFill>
                  <a:srgbClr val="FFFFFF"/>
                </a:solidFill>
                <a:latin typeface="Helvetica Neue"/>
                <a:ea typeface="Helvetica Neue"/>
                <a:cs typeface="Helvetica Neue"/>
                <a:sym typeface="Helvetica Neue"/>
              </a:rPr>
              <a:t>8</a:t>
            </a:r>
            <a:endParaRPr/>
          </a:p>
        </p:txBody>
      </p:sp>
      <p:grpSp>
        <p:nvGrpSpPr>
          <p:cNvPr id="839" name="Google Shape;839;p43"/>
          <p:cNvGrpSpPr/>
          <p:nvPr/>
        </p:nvGrpSpPr>
        <p:grpSpPr>
          <a:xfrm>
            <a:off x="6532822" y="4046985"/>
            <a:ext cx="3232802" cy="673062"/>
            <a:chOff x="0" y="0"/>
            <a:chExt cx="3232800" cy="673060"/>
          </a:xfrm>
        </p:grpSpPr>
        <p:sp>
          <p:nvSpPr>
            <p:cNvPr id="840" name="Google Shape;840;p43"/>
            <p:cNvSpPr txBox="1"/>
            <p:nvPr/>
          </p:nvSpPr>
          <p:spPr>
            <a:xfrm>
              <a:off x="0" y="226025"/>
              <a:ext cx="3232800" cy="4470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Various software modules are combined and tested as a group</a:t>
              </a:r>
              <a:r>
                <a:rPr lang="en-US" sz="1200" b="0" i="0" u="none" strike="noStrike" cap="none">
                  <a:solidFill>
                    <a:srgbClr val="404040"/>
                  </a:solidFill>
                  <a:latin typeface="Helvetica Neue"/>
                  <a:ea typeface="Helvetica Neue"/>
                  <a:cs typeface="Helvetica Neue"/>
                  <a:sym typeface="Helvetica Neue"/>
                </a:rPr>
                <a:t>.</a:t>
              </a:r>
              <a:endParaRPr/>
            </a:p>
          </p:txBody>
        </p:sp>
        <p:sp>
          <p:nvSpPr>
            <p:cNvPr id="841" name="Google Shape;841;p43"/>
            <p:cNvSpPr txBox="1"/>
            <p:nvPr/>
          </p:nvSpPr>
          <p:spPr>
            <a:xfrm>
              <a:off x="0" y="0"/>
              <a:ext cx="3232800"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Integration &amp; Testing</a:t>
              </a:r>
              <a:endParaRPr/>
            </a:p>
          </p:txBody>
        </p:sp>
      </p:grpSp>
      <p:grpSp>
        <p:nvGrpSpPr>
          <p:cNvPr id="842" name="Google Shape;842;p43"/>
          <p:cNvGrpSpPr/>
          <p:nvPr/>
        </p:nvGrpSpPr>
        <p:grpSpPr>
          <a:xfrm>
            <a:off x="2001254" y="5270663"/>
            <a:ext cx="3263975" cy="718676"/>
            <a:chOff x="0" y="0"/>
            <a:chExt cx="3263974" cy="718675"/>
          </a:xfrm>
        </p:grpSpPr>
        <p:sp>
          <p:nvSpPr>
            <p:cNvPr id="843" name="Google Shape;843;p43"/>
            <p:cNvSpPr txBox="1"/>
            <p:nvPr/>
          </p:nvSpPr>
          <p:spPr>
            <a:xfrm>
              <a:off x="0" y="170040"/>
              <a:ext cx="3232800" cy="5486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000"/>
                <a:buFont typeface="Helvetica Neue"/>
                <a:buNone/>
              </a:pPr>
              <a:r>
                <a:rPr lang="en-US" sz="1000" b="0" i="0" u="none" strike="noStrike" cap="none">
                  <a:solidFill>
                    <a:srgbClr val="000000"/>
                  </a:solidFill>
                  <a:latin typeface="Helvetica Neue"/>
                  <a:ea typeface="Helvetica Neue"/>
                  <a:cs typeface="Helvetica Neue"/>
                  <a:sym typeface="Helvetica Neue"/>
                </a:rPr>
                <a:t>UAT is the last phase of the software testing process. During this, actual software users test the software to make sure it is developed according to specifications</a:t>
              </a:r>
              <a:r>
                <a:rPr lang="en-US" sz="1000" b="0" i="0" u="none" strike="noStrike" cap="none">
                  <a:solidFill>
                    <a:srgbClr val="404040"/>
                  </a:solidFill>
                  <a:latin typeface="Helvetica Neue"/>
                  <a:ea typeface="Helvetica Neue"/>
                  <a:cs typeface="Helvetica Neue"/>
                  <a:sym typeface="Helvetica Neue"/>
                </a:rPr>
                <a:t>.</a:t>
              </a:r>
              <a:endParaRPr/>
            </a:p>
          </p:txBody>
        </p:sp>
        <p:sp>
          <p:nvSpPr>
            <p:cNvPr id="844" name="Google Shape;844;p43"/>
            <p:cNvSpPr txBox="1"/>
            <p:nvPr/>
          </p:nvSpPr>
          <p:spPr>
            <a:xfrm>
              <a:off x="31173" y="0"/>
              <a:ext cx="3232801"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UAT</a:t>
              </a:r>
              <a:endParaRPr/>
            </a:p>
          </p:txBody>
        </p:sp>
      </p:grpSp>
      <p:grpSp>
        <p:nvGrpSpPr>
          <p:cNvPr id="845" name="Google Shape;845;p43"/>
          <p:cNvGrpSpPr/>
          <p:nvPr/>
        </p:nvGrpSpPr>
        <p:grpSpPr>
          <a:xfrm>
            <a:off x="6512721" y="5277925"/>
            <a:ext cx="3232803" cy="794876"/>
            <a:chOff x="0" y="0"/>
            <a:chExt cx="3232802" cy="794875"/>
          </a:xfrm>
        </p:grpSpPr>
        <p:sp>
          <p:nvSpPr>
            <p:cNvPr id="846" name="Google Shape;846;p43"/>
            <p:cNvSpPr txBox="1"/>
            <p:nvPr/>
          </p:nvSpPr>
          <p:spPr>
            <a:xfrm>
              <a:off x="0" y="170040"/>
              <a:ext cx="3232802" cy="6248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u="none" strike="noStrike" cap="none">
                  <a:solidFill>
                    <a:srgbClr val="000000"/>
                  </a:solidFill>
                  <a:latin typeface="Helvetica Neue"/>
                  <a:ea typeface="Helvetica Neue"/>
                  <a:cs typeface="Helvetica Neue"/>
                  <a:sym typeface="Helvetica Neue"/>
                </a:rPr>
                <a:t>The final release and handover is done with a handover documentations such as User Manuals, Tutorial videos, etc.</a:t>
              </a:r>
              <a:endParaRPr/>
            </a:p>
          </p:txBody>
        </p:sp>
        <p:sp>
          <p:nvSpPr>
            <p:cNvPr id="847" name="Google Shape;847;p43"/>
            <p:cNvSpPr txBox="1"/>
            <p:nvPr/>
          </p:nvSpPr>
          <p:spPr>
            <a:xfrm>
              <a:off x="0" y="0"/>
              <a:ext cx="3232802" cy="2692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Release &amp; Handover</a:t>
              </a:r>
              <a:endParaRPr/>
            </a:p>
          </p:txBody>
        </p:sp>
      </p:gr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4"/>
          <p:cNvSpPr txBox="1">
            <a:spLocks noGrp="1"/>
          </p:cNvSpPr>
          <p:nvPr>
            <p:ph type="sldNum" idx="4294967295"/>
          </p:nvPr>
        </p:nvSpPr>
        <p:spPr>
          <a:xfrm>
            <a:off x="11121686" y="6414762"/>
            <a:ext cx="258619" cy="2483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38</a:t>
            </a:fld>
            <a:endParaRPr sz="1200" b="0" i="0" u="none" strike="noStrike" cap="none">
              <a:solidFill>
                <a:srgbClr val="888888"/>
              </a:solidFill>
              <a:latin typeface="Calibri"/>
              <a:ea typeface="Calibri"/>
              <a:cs typeface="Calibri"/>
              <a:sym typeface="Calibri"/>
            </a:endParaRPr>
          </a:p>
        </p:txBody>
      </p:sp>
      <p:sp>
        <p:nvSpPr>
          <p:cNvPr id="853" name="Google Shape;853;p44"/>
          <p:cNvSpPr txBox="1"/>
          <p:nvPr/>
        </p:nvSpPr>
        <p:spPr>
          <a:xfrm>
            <a:off x="396239" y="765901"/>
            <a:ext cx="7284844" cy="523180"/>
          </a:xfrm>
          <a:prstGeom prst="rect">
            <a:avLst/>
          </a:prstGeom>
          <a:noFill/>
          <a:ln>
            <a:noFill/>
          </a:ln>
        </p:spPr>
        <p:txBody>
          <a:bodyPr spcFirstLastPara="1" wrap="square" lIns="45700" tIns="45700" rIns="45700" bIns="45700" anchor="t" anchorCtr="0">
            <a:spAutoFit/>
          </a:bodyPr>
          <a:lstStyle/>
          <a:p>
            <a:pPr marL="0" lvl="0" indent="0">
              <a:buSzPts val="4000"/>
              <a:buFont typeface="Arial"/>
              <a:buNone/>
            </a:pPr>
            <a:r>
              <a:rPr lang="en-US" sz="2800" u="sng" dirty="0">
                <a:latin typeface="Century Gothic"/>
                <a:sym typeface="Century Gothic"/>
              </a:rPr>
              <a:t>Encryption &amp; Data Protection</a:t>
            </a:r>
            <a:endParaRPr sz="2800" u="sng" dirty="0">
              <a:latin typeface="Century Gothic"/>
            </a:endParaRPr>
          </a:p>
        </p:txBody>
      </p:sp>
      <p:sp>
        <p:nvSpPr>
          <p:cNvPr id="854" name="Google Shape;854;p44"/>
          <p:cNvSpPr txBox="1"/>
          <p:nvPr/>
        </p:nvSpPr>
        <p:spPr>
          <a:xfrm>
            <a:off x="527650" y="2400512"/>
            <a:ext cx="5124674" cy="1170935"/>
          </a:xfrm>
          <a:prstGeom prst="rect">
            <a:avLst/>
          </a:prstGeom>
          <a:noFill/>
          <a:ln>
            <a:noFill/>
          </a:ln>
        </p:spPr>
        <p:txBody>
          <a:bodyPr spcFirstLastPara="1" wrap="square" lIns="45700" tIns="45700" rIns="45700" bIns="45700" anchor="t" anchorCtr="0">
            <a:spAutoFit/>
          </a:bodyPr>
          <a:lstStyle/>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Encrypted data, sometimes referred to as cipher-text, is one of the most popular and widespread forms of data security.</a:t>
            </a:r>
            <a:br>
              <a:rPr lang="en-US" sz="1400" b="0" i="0" u="none" strike="noStrike" cap="none">
                <a:solidFill>
                  <a:srgbClr val="000000"/>
                </a:solidFill>
                <a:latin typeface="Helvetica Neue"/>
                <a:ea typeface="Helvetica Neue"/>
                <a:cs typeface="Helvetica Neue"/>
                <a:sym typeface="Helvetica Neue"/>
              </a:rPr>
            </a:br>
            <a:endParaRPr sz="1800" b="0" i="0" u="none" strike="noStrike" cap="none">
              <a:solidFill>
                <a:srgbClr val="000000"/>
              </a:solidFill>
              <a:latin typeface="Calibri"/>
              <a:ea typeface="Calibri"/>
              <a:cs typeface="Calibri"/>
              <a:sym typeface="Calibri"/>
            </a:endParaRPr>
          </a:p>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All the key datas such are passwords, PIN numbers, etc. are encrypted and stored.</a:t>
            </a:r>
            <a:endParaRPr/>
          </a:p>
        </p:txBody>
      </p:sp>
      <p:pic>
        <p:nvPicPr>
          <p:cNvPr id="855" name="Google Shape;855;p44" descr="Picture 2"/>
          <p:cNvPicPr preferRelativeResize="0"/>
          <p:nvPr/>
        </p:nvPicPr>
        <p:blipFill rotWithShape="1">
          <a:blip r:embed="rId3">
            <a:alphaModFix/>
          </a:blip>
          <a:srcRect/>
          <a:stretch/>
        </p:blipFill>
        <p:spPr>
          <a:xfrm>
            <a:off x="6101236" y="1954922"/>
            <a:ext cx="4262101" cy="4190725"/>
          </a:xfrm>
          <a:prstGeom prst="rect">
            <a:avLst/>
          </a:prstGeom>
          <a:noFill/>
          <a:ln>
            <a:noFill/>
          </a:ln>
        </p:spPr>
      </p:pic>
      <p:sp>
        <p:nvSpPr>
          <p:cNvPr id="856" name="Google Shape;856;p44"/>
          <p:cNvSpPr txBox="1"/>
          <p:nvPr/>
        </p:nvSpPr>
        <p:spPr>
          <a:xfrm>
            <a:off x="527653" y="1515501"/>
            <a:ext cx="10095260" cy="523235"/>
          </a:xfrm>
          <a:prstGeom prst="rect">
            <a:avLst/>
          </a:prstGeom>
          <a:noFill/>
          <a:ln>
            <a:noFill/>
          </a:ln>
        </p:spPr>
        <p:txBody>
          <a:bodyPr spcFirstLastPara="1" wrap="square" lIns="45700" tIns="45700" rIns="45700" bIns="45700" anchor="t" anchorCtr="0">
            <a:spAutoFit/>
          </a:bodyPr>
          <a:lstStyle/>
          <a:p>
            <a:pPr marL="209550" marR="0" lvl="0" indent="-209550"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Data encryption is the method of translating data into another form or code so that access to the data is limited to only those with the correct decryption key (or password).</a:t>
            </a:r>
            <a:endParaRPr/>
          </a:p>
        </p:txBody>
      </p:sp>
      <p:sp>
        <p:nvSpPr>
          <p:cNvPr id="857" name="Google Shape;857;p44"/>
          <p:cNvSpPr txBox="1"/>
          <p:nvPr/>
        </p:nvSpPr>
        <p:spPr>
          <a:xfrm>
            <a:off x="520004" y="4033461"/>
            <a:ext cx="5139965" cy="955035"/>
          </a:xfrm>
          <a:prstGeom prst="rect">
            <a:avLst/>
          </a:prstGeom>
          <a:noFill/>
          <a:ln>
            <a:noFill/>
          </a:ln>
        </p:spPr>
        <p:txBody>
          <a:bodyPr spcFirstLastPara="1" wrap="square" lIns="45700" tIns="45700" rIns="45700" bIns="45700" anchor="t" anchorCtr="0">
            <a:spAutoFit/>
          </a:bodyPr>
          <a:lstStyle/>
          <a:p>
            <a:pPr marL="209550" marR="0" lvl="0" indent="-209550"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Using digital signatures we can maintain the integrity of our data in transit. This will prevent hackers intercepting communications and tampering with the data, as doing so could be easily checked by the recipient.</a:t>
            </a:r>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5"/>
          <p:cNvSpPr txBox="1">
            <a:spLocks noGrp="1"/>
          </p:cNvSpPr>
          <p:nvPr>
            <p:ph type="sldNum" idx="4294967295"/>
          </p:nvPr>
        </p:nvSpPr>
        <p:spPr>
          <a:xfrm>
            <a:off x="11121686" y="6414762"/>
            <a:ext cx="258619" cy="2483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39</a:t>
            </a:fld>
            <a:endParaRPr sz="1200" b="0" i="0" u="none" strike="noStrike" cap="none">
              <a:solidFill>
                <a:srgbClr val="888888"/>
              </a:solidFill>
              <a:latin typeface="Calibri"/>
              <a:ea typeface="Calibri"/>
              <a:cs typeface="Calibri"/>
              <a:sym typeface="Calibri"/>
            </a:endParaRPr>
          </a:p>
        </p:txBody>
      </p:sp>
      <p:sp>
        <p:nvSpPr>
          <p:cNvPr id="863" name="Google Shape;863;p45"/>
          <p:cNvSpPr txBox="1"/>
          <p:nvPr/>
        </p:nvSpPr>
        <p:spPr>
          <a:xfrm>
            <a:off x="396240" y="717261"/>
            <a:ext cx="9730834" cy="523180"/>
          </a:xfrm>
          <a:prstGeom prst="rect">
            <a:avLst/>
          </a:prstGeom>
          <a:noFill/>
          <a:ln>
            <a:noFill/>
          </a:ln>
        </p:spPr>
        <p:txBody>
          <a:bodyPr spcFirstLastPara="1" wrap="square" lIns="45700" tIns="45700" rIns="45700" bIns="45700" anchor="t" anchorCtr="0">
            <a:spAutoFit/>
          </a:bodyPr>
          <a:lstStyle/>
          <a:p>
            <a:pPr marL="0" lvl="0" indent="0">
              <a:buSzPts val="4000"/>
              <a:buFont typeface="Arial"/>
              <a:buNone/>
            </a:pPr>
            <a:r>
              <a:rPr lang="en-US" sz="2800" u="sng" dirty="0">
                <a:latin typeface="Century Gothic"/>
                <a:sym typeface="Century Gothic"/>
              </a:rPr>
              <a:t>Authentication, Security &amp; Compliance</a:t>
            </a:r>
            <a:endParaRPr sz="2800" u="sng" dirty="0">
              <a:latin typeface="Century Gothic"/>
            </a:endParaRPr>
          </a:p>
        </p:txBody>
      </p:sp>
      <p:sp>
        <p:nvSpPr>
          <p:cNvPr id="864" name="Google Shape;864;p45"/>
          <p:cNvSpPr txBox="1"/>
          <p:nvPr/>
        </p:nvSpPr>
        <p:spPr>
          <a:xfrm>
            <a:off x="4962145" y="2425068"/>
            <a:ext cx="5775064" cy="2246729"/>
          </a:xfrm>
          <a:prstGeom prst="rect">
            <a:avLst/>
          </a:prstGeom>
          <a:noFill/>
          <a:ln>
            <a:noFill/>
          </a:ln>
        </p:spPr>
        <p:txBody>
          <a:bodyPr spcFirstLastPara="1" wrap="square" lIns="45700" tIns="45700" rIns="45700" bIns="45700" anchor="t" anchorCtr="0">
            <a:spAutoFit/>
          </a:bodyPr>
          <a:lstStyle/>
          <a:p>
            <a:pPr marL="279392" indent="-279392">
              <a:buSzPts val="1400"/>
              <a:buFont typeface="Helvetica Neue"/>
              <a:buChar char="•"/>
            </a:pPr>
            <a:endParaRPr dirty="0">
              <a:latin typeface="Calibri" panose="020F0502020204030204" pitchFamily="34" charset="0"/>
              <a:cs typeface="Calibri" panose="020F0502020204030204" pitchFamily="34" charset="0"/>
              <a:sym typeface="Calibri"/>
            </a:endParaRPr>
          </a:p>
          <a:p>
            <a:pPr marL="279392" indent="-279392">
              <a:buSzPts val="1400"/>
              <a:buFont typeface="Helvetica Neue"/>
              <a:buChar char="•"/>
            </a:pPr>
            <a:r>
              <a:rPr lang="en-US" dirty="0">
                <a:latin typeface="Calibri" panose="020F0502020204030204" pitchFamily="34" charset="0"/>
                <a:cs typeface="Calibri" panose="020F0502020204030204" pitchFamily="34" charset="0"/>
                <a:sym typeface="Helvetica Neue"/>
              </a:rPr>
              <a:t>Audit Logs: An audit log is a document that records an event in an information (IT) technology system. In addition to documenting what resources were accessed, audit log entries usually include destination and source addresses, a timestamp and user login information.</a:t>
            </a:r>
            <a:endParaRPr dirty="0">
              <a:latin typeface="Calibri" panose="020F0502020204030204" pitchFamily="34" charset="0"/>
              <a:cs typeface="Calibri" panose="020F0502020204030204" pitchFamily="34" charset="0"/>
              <a:sym typeface="Calibri"/>
            </a:endParaRPr>
          </a:p>
          <a:p>
            <a:pPr marL="279392" indent="-279392">
              <a:buSzPts val="1400"/>
              <a:buFont typeface="Helvetica Neue"/>
              <a:buChar char="•"/>
            </a:pPr>
            <a:endParaRPr dirty="0">
              <a:latin typeface="Calibri" panose="020F0502020204030204" pitchFamily="34" charset="0"/>
              <a:cs typeface="Calibri" panose="020F0502020204030204" pitchFamily="34" charset="0"/>
              <a:sym typeface="Calibri"/>
            </a:endParaRPr>
          </a:p>
          <a:p>
            <a:pPr marL="279392" indent="-279392">
              <a:buSzPts val="1400"/>
              <a:buFont typeface="Helvetica Neue"/>
              <a:buChar char="•"/>
            </a:pPr>
            <a:r>
              <a:rPr lang="en-US" dirty="0">
                <a:latin typeface="Calibri" panose="020F0502020204030204" pitchFamily="34" charset="0"/>
                <a:cs typeface="Calibri" panose="020F0502020204030204" pitchFamily="34" charset="0"/>
                <a:sym typeface="Helvetica Neue"/>
              </a:rPr>
              <a:t>Error Logs: An error log is a record of critical errors that are encountered by the application, operating system or server while in operation. Some of the common entries in an error log include table corruption and configuration corruption.</a:t>
            </a:r>
            <a:endParaRPr dirty="0">
              <a:latin typeface="Calibri" panose="020F0502020204030204" pitchFamily="34" charset="0"/>
              <a:cs typeface="Calibri" panose="020F0502020204030204" pitchFamily="34" charset="0"/>
            </a:endParaRPr>
          </a:p>
        </p:txBody>
      </p:sp>
      <p:sp>
        <p:nvSpPr>
          <p:cNvPr id="865" name="Google Shape;865;p45"/>
          <p:cNvSpPr txBox="1"/>
          <p:nvPr/>
        </p:nvSpPr>
        <p:spPr>
          <a:xfrm>
            <a:off x="453921" y="5868153"/>
            <a:ext cx="10852985" cy="739135"/>
          </a:xfrm>
          <a:prstGeom prst="rect">
            <a:avLst/>
          </a:prstGeom>
          <a:noFill/>
          <a:ln>
            <a:noFill/>
          </a:ln>
        </p:spPr>
        <p:txBody>
          <a:bodyPr spcFirstLastPara="1" wrap="square" lIns="45700" tIns="45700" rIns="45700" bIns="45700" anchor="t" anchorCtr="0">
            <a:spAutoFit/>
          </a:bodyPr>
          <a:lstStyle/>
          <a:p>
            <a:pPr marL="279392" indent="-279392">
              <a:buSzPts val="1400"/>
              <a:buFont typeface="Helvetica Neue"/>
              <a:buChar char="•"/>
            </a:pPr>
            <a:r>
              <a:rPr lang="en-US" dirty="0">
                <a:latin typeface="Calibri" panose="020F0502020204030204" pitchFamily="34" charset="0"/>
                <a:cs typeface="Calibri" panose="020F0502020204030204" pitchFamily="34" charset="0"/>
                <a:sym typeface="Helvetica Neue"/>
              </a:rPr>
              <a:t>SSL Certification (https): SSL stands for Secure Sockets Layer and, in short, it's the standard technology for keeping an internet connection secure and safeguarding any sensitive data that is being sent between two systems, preventing criminals from reading and modifying any information transferred, including potential personal details.</a:t>
            </a:r>
            <a:endParaRPr dirty="0">
              <a:latin typeface="Calibri" panose="020F0502020204030204" pitchFamily="34" charset="0"/>
              <a:cs typeface="Calibri" panose="020F0502020204030204" pitchFamily="34" charset="0"/>
            </a:endParaRPr>
          </a:p>
        </p:txBody>
      </p:sp>
      <p:sp>
        <p:nvSpPr>
          <p:cNvPr id="866" name="Google Shape;866;p45"/>
          <p:cNvSpPr txBox="1"/>
          <p:nvPr/>
        </p:nvSpPr>
        <p:spPr>
          <a:xfrm>
            <a:off x="453922" y="1306163"/>
            <a:ext cx="10558089" cy="738623"/>
          </a:xfrm>
          <a:prstGeom prst="rect">
            <a:avLst/>
          </a:prstGeom>
          <a:noFill/>
          <a:ln>
            <a:noFill/>
          </a:ln>
        </p:spPr>
        <p:txBody>
          <a:bodyPr spcFirstLastPara="1" wrap="square" lIns="45700" tIns="45700" rIns="45700" bIns="45700" anchor="t" anchorCtr="0">
            <a:spAutoFit/>
          </a:bodyPr>
          <a:lstStyle/>
          <a:p>
            <a:pPr marL="279392" marR="0" lvl="0" indent="-279392" algn="l" rtl="0">
              <a:lnSpc>
                <a:spcPct val="100000"/>
              </a:lnSpc>
              <a:spcBef>
                <a:spcPts val="0"/>
              </a:spcBef>
              <a:spcAft>
                <a:spcPts val="0"/>
              </a:spcAft>
              <a:buClr>
                <a:srgbClr val="000000"/>
              </a:buClr>
              <a:buSzPts val="1400"/>
              <a:buFont typeface="Helvetica Neue"/>
              <a:buChar char="•"/>
            </a:pPr>
            <a:r>
              <a:rPr lang="en-US" i="0" u="none" strike="noStrike" cap="none" dirty="0">
                <a:solidFill>
                  <a:srgbClr val="000000"/>
                </a:solidFill>
                <a:latin typeface="Calibri" panose="020F0502020204030204" pitchFamily="34" charset="0"/>
                <a:ea typeface="Helvetica Neue"/>
                <a:cs typeface="Calibri" panose="020F0502020204030204" pitchFamily="34" charset="0"/>
                <a:sym typeface="Helvetica Neue"/>
              </a:rPr>
              <a:t>Role-based access control (RBAC) restricts network access based on a person's role within an </a:t>
            </a:r>
            <a:r>
              <a:rPr lang="en-US" i="0" u="none" strike="noStrike" cap="none" dirty="0" err="1">
                <a:solidFill>
                  <a:srgbClr val="000000"/>
                </a:solidFill>
                <a:latin typeface="Calibri" panose="020F0502020204030204" pitchFamily="34" charset="0"/>
                <a:ea typeface="Helvetica Neue"/>
                <a:cs typeface="Calibri" panose="020F0502020204030204" pitchFamily="34" charset="0"/>
                <a:sym typeface="Helvetica Neue"/>
              </a:rPr>
              <a:t>organisation</a:t>
            </a:r>
            <a:r>
              <a:rPr lang="en-US" i="0" u="none" strike="noStrike" cap="none" dirty="0">
                <a:solidFill>
                  <a:srgbClr val="000000"/>
                </a:solidFill>
                <a:latin typeface="Calibri" panose="020F0502020204030204" pitchFamily="34" charset="0"/>
                <a:ea typeface="Helvetica Neue"/>
                <a:cs typeface="Calibri" panose="020F0502020204030204" pitchFamily="34" charset="0"/>
                <a:sym typeface="Helvetica Neue"/>
              </a:rPr>
              <a:t> and has become one of the main methods for advanced access control. The roles in RBAC refer to the levels of access that employees have to the network. This decreases the risk of breaches and data leakage.</a:t>
            </a:r>
            <a:endParaRPr dirty="0">
              <a:latin typeface="Calibri" panose="020F0502020204030204" pitchFamily="34" charset="0"/>
              <a:cs typeface="Calibri" panose="020F0502020204030204" pitchFamily="34" charset="0"/>
            </a:endParaRPr>
          </a:p>
        </p:txBody>
      </p:sp>
      <p:pic>
        <p:nvPicPr>
          <p:cNvPr id="867" name="Google Shape;867;p45" descr="Picture 10"/>
          <p:cNvPicPr preferRelativeResize="0"/>
          <p:nvPr/>
        </p:nvPicPr>
        <p:blipFill rotWithShape="1">
          <a:blip r:embed="rId3">
            <a:alphaModFix/>
          </a:blip>
          <a:srcRect/>
          <a:stretch/>
        </p:blipFill>
        <p:spPr>
          <a:xfrm>
            <a:off x="701687" y="2348869"/>
            <a:ext cx="4197692" cy="3148273"/>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4" descr="Picture 2"/>
          <p:cNvPicPr preferRelativeResize="0"/>
          <p:nvPr/>
        </p:nvPicPr>
        <p:blipFill rotWithShape="1">
          <a:blip r:embed="rId3">
            <a:alphaModFix/>
          </a:blip>
          <a:srcRect/>
          <a:stretch/>
        </p:blipFill>
        <p:spPr>
          <a:xfrm>
            <a:off x="6329883" y="1433826"/>
            <a:ext cx="1813561" cy="514986"/>
          </a:xfrm>
          <a:prstGeom prst="rect">
            <a:avLst/>
          </a:prstGeom>
          <a:noFill/>
          <a:ln>
            <a:noFill/>
          </a:ln>
        </p:spPr>
      </p:pic>
      <p:pic>
        <p:nvPicPr>
          <p:cNvPr id="119" name="Google Shape;119;p4" descr="Picture 3"/>
          <p:cNvPicPr preferRelativeResize="0"/>
          <p:nvPr/>
        </p:nvPicPr>
        <p:blipFill rotWithShape="1">
          <a:blip r:embed="rId4">
            <a:alphaModFix/>
          </a:blip>
          <a:srcRect/>
          <a:stretch/>
        </p:blipFill>
        <p:spPr>
          <a:xfrm>
            <a:off x="1983943" y="5311769"/>
            <a:ext cx="788671" cy="406401"/>
          </a:xfrm>
          <a:prstGeom prst="rect">
            <a:avLst/>
          </a:prstGeom>
          <a:noFill/>
          <a:ln>
            <a:noFill/>
          </a:ln>
        </p:spPr>
      </p:pic>
      <p:pic>
        <p:nvPicPr>
          <p:cNvPr id="120" name="Google Shape;120;p4" descr="Picture 4"/>
          <p:cNvPicPr preferRelativeResize="0"/>
          <p:nvPr/>
        </p:nvPicPr>
        <p:blipFill rotWithShape="1">
          <a:blip r:embed="rId5">
            <a:alphaModFix/>
          </a:blip>
          <a:srcRect/>
          <a:stretch/>
        </p:blipFill>
        <p:spPr>
          <a:xfrm>
            <a:off x="3832428" y="3438838"/>
            <a:ext cx="944881" cy="269876"/>
          </a:xfrm>
          <a:prstGeom prst="rect">
            <a:avLst/>
          </a:prstGeom>
          <a:noFill/>
          <a:ln>
            <a:noFill/>
          </a:ln>
        </p:spPr>
      </p:pic>
      <p:pic>
        <p:nvPicPr>
          <p:cNvPr id="121" name="Google Shape;121;p4" descr="Picture 5"/>
          <p:cNvPicPr preferRelativeResize="0"/>
          <p:nvPr/>
        </p:nvPicPr>
        <p:blipFill rotWithShape="1">
          <a:blip r:embed="rId6">
            <a:alphaModFix/>
          </a:blip>
          <a:srcRect/>
          <a:stretch/>
        </p:blipFill>
        <p:spPr>
          <a:xfrm>
            <a:off x="7178878" y="5245729"/>
            <a:ext cx="741681" cy="538481"/>
          </a:xfrm>
          <a:prstGeom prst="rect">
            <a:avLst/>
          </a:prstGeom>
          <a:noFill/>
          <a:ln>
            <a:noFill/>
          </a:ln>
        </p:spPr>
      </p:pic>
      <p:pic>
        <p:nvPicPr>
          <p:cNvPr id="122" name="Google Shape;122;p4" descr="Picture 9"/>
          <p:cNvPicPr preferRelativeResize="0"/>
          <p:nvPr/>
        </p:nvPicPr>
        <p:blipFill rotWithShape="1">
          <a:blip r:embed="rId7">
            <a:alphaModFix/>
          </a:blip>
          <a:srcRect/>
          <a:stretch/>
        </p:blipFill>
        <p:spPr>
          <a:xfrm>
            <a:off x="6458787" y="5277163"/>
            <a:ext cx="474981" cy="475616"/>
          </a:xfrm>
          <a:prstGeom prst="rect">
            <a:avLst/>
          </a:prstGeom>
          <a:noFill/>
          <a:ln>
            <a:noFill/>
          </a:ln>
        </p:spPr>
      </p:pic>
      <p:pic>
        <p:nvPicPr>
          <p:cNvPr id="123" name="Google Shape;123;p4" descr="Picture 15"/>
          <p:cNvPicPr preferRelativeResize="0"/>
          <p:nvPr/>
        </p:nvPicPr>
        <p:blipFill rotWithShape="1">
          <a:blip r:embed="rId8">
            <a:alphaModFix/>
          </a:blip>
          <a:srcRect/>
          <a:stretch/>
        </p:blipFill>
        <p:spPr>
          <a:xfrm>
            <a:off x="1930603" y="2405376"/>
            <a:ext cx="859791" cy="384176"/>
          </a:xfrm>
          <a:prstGeom prst="rect">
            <a:avLst/>
          </a:prstGeom>
          <a:noFill/>
          <a:ln>
            <a:noFill/>
          </a:ln>
        </p:spPr>
      </p:pic>
      <p:pic>
        <p:nvPicPr>
          <p:cNvPr id="124" name="Google Shape;124;p4" descr="Picture 17"/>
          <p:cNvPicPr preferRelativeResize="0"/>
          <p:nvPr/>
        </p:nvPicPr>
        <p:blipFill rotWithShape="1">
          <a:blip r:embed="rId9">
            <a:alphaModFix/>
          </a:blip>
          <a:srcRect/>
          <a:stretch/>
        </p:blipFill>
        <p:spPr>
          <a:xfrm>
            <a:off x="3784803" y="6146160"/>
            <a:ext cx="614046" cy="572771"/>
          </a:xfrm>
          <a:prstGeom prst="rect">
            <a:avLst/>
          </a:prstGeom>
          <a:noFill/>
          <a:ln>
            <a:noFill/>
          </a:ln>
        </p:spPr>
      </p:pic>
      <p:pic>
        <p:nvPicPr>
          <p:cNvPr id="125" name="Google Shape;125;p4" descr="Picture 21"/>
          <p:cNvPicPr preferRelativeResize="0"/>
          <p:nvPr/>
        </p:nvPicPr>
        <p:blipFill rotWithShape="1">
          <a:blip r:embed="rId10">
            <a:alphaModFix/>
          </a:blip>
          <a:srcRect/>
          <a:stretch/>
        </p:blipFill>
        <p:spPr>
          <a:xfrm>
            <a:off x="6575628" y="4398640"/>
            <a:ext cx="1351281" cy="296546"/>
          </a:xfrm>
          <a:prstGeom prst="rect">
            <a:avLst/>
          </a:prstGeom>
          <a:noFill/>
          <a:ln>
            <a:noFill/>
          </a:ln>
        </p:spPr>
      </p:pic>
      <p:pic>
        <p:nvPicPr>
          <p:cNvPr id="126" name="Google Shape;126;p4" descr="Picture 23"/>
          <p:cNvPicPr preferRelativeResize="0"/>
          <p:nvPr/>
        </p:nvPicPr>
        <p:blipFill rotWithShape="1">
          <a:blip r:embed="rId11">
            <a:alphaModFix/>
          </a:blip>
          <a:srcRect/>
          <a:stretch/>
        </p:blipFill>
        <p:spPr>
          <a:xfrm>
            <a:off x="9746818" y="4340855"/>
            <a:ext cx="412751" cy="412116"/>
          </a:xfrm>
          <a:prstGeom prst="rect">
            <a:avLst/>
          </a:prstGeom>
          <a:noFill/>
          <a:ln>
            <a:noFill/>
          </a:ln>
        </p:spPr>
      </p:pic>
      <p:pic>
        <p:nvPicPr>
          <p:cNvPr id="127" name="Google Shape;127;p4" descr="Picture 14"/>
          <p:cNvPicPr preferRelativeResize="0"/>
          <p:nvPr/>
        </p:nvPicPr>
        <p:blipFill rotWithShape="1">
          <a:blip r:embed="rId12">
            <a:alphaModFix/>
          </a:blip>
          <a:srcRect/>
          <a:stretch/>
        </p:blipFill>
        <p:spPr>
          <a:xfrm>
            <a:off x="1904569" y="1309681"/>
            <a:ext cx="1561465" cy="763271"/>
          </a:xfrm>
          <a:prstGeom prst="rect">
            <a:avLst/>
          </a:prstGeom>
          <a:noFill/>
          <a:ln>
            <a:noFill/>
          </a:ln>
        </p:spPr>
      </p:pic>
      <p:pic>
        <p:nvPicPr>
          <p:cNvPr id="128" name="Google Shape;128;p4" descr="Picture 18"/>
          <p:cNvPicPr preferRelativeResize="0"/>
          <p:nvPr/>
        </p:nvPicPr>
        <p:blipFill rotWithShape="1">
          <a:blip r:embed="rId13">
            <a:alphaModFix/>
          </a:blip>
          <a:srcRect/>
          <a:stretch/>
        </p:blipFill>
        <p:spPr>
          <a:xfrm>
            <a:off x="5728539" y="2310126"/>
            <a:ext cx="556896" cy="574676"/>
          </a:xfrm>
          <a:prstGeom prst="rect">
            <a:avLst/>
          </a:prstGeom>
          <a:noFill/>
          <a:ln>
            <a:noFill/>
          </a:ln>
        </p:spPr>
      </p:pic>
      <p:pic>
        <p:nvPicPr>
          <p:cNvPr id="129" name="Google Shape;129;p4" descr="Picture 30"/>
          <p:cNvPicPr preferRelativeResize="0"/>
          <p:nvPr/>
        </p:nvPicPr>
        <p:blipFill rotWithShape="1">
          <a:blip r:embed="rId14">
            <a:alphaModFix/>
          </a:blip>
          <a:srcRect/>
          <a:stretch/>
        </p:blipFill>
        <p:spPr>
          <a:xfrm>
            <a:off x="2298903" y="6295702"/>
            <a:ext cx="911861" cy="273686"/>
          </a:xfrm>
          <a:prstGeom prst="rect">
            <a:avLst/>
          </a:prstGeom>
          <a:noFill/>
          <a:ln>
            <a:noFill/>
          </a:ln>
        </p:spPr>
      </p:pic>
      <p:pic>
        <p:nvPicPr>
          <p:cNvPr id="130" name="Google Shape;130;p4" descr="Picture 32"/>
          <p:cNvPicPr preferRelativeResize="0"/>
          <p:nvPr/>
        </p:nvPicPr>
        <p:blipFill rotWithShape="1">
          <a:blip r:embed="rId15">
            <a:alphaModFix/>
          </a:blip>
          <a:srcRect/>
          <a:stretch/>
        </p:blipFill>
        <p:spPr>
          <a:xfrm>
            <a:off x="9527744" y="5308594"/>
            <a:ext cx="702945" cy="412751"/>
          </a:xfrm>
          <a:prstGeom prst="rect">
            <a:avLst/>
          </a:prstGeom>
          <a:noFill/>
          <a:ln>
            <a:noFill/>
          </a:ln>
        </p:spPr>
      </p:pic>
      <p:pic>
        <p:nvPicPr>
          <p:cNvPr id="131" name="Google Shape;131;p4" descr="Picture 38"/>
          <p:cNvPicPr preferRelativeResize="0"/>
          <p:nvPr/>
        </p:nvPicPr>
        <p:blipFill rotWithShape="1">
          <a:blip r:embed="rId16">
            <a:alphaModFix/>
          </a:blip>
          <a:srcRect/>
          <a:stretch/>
        </p:blipFill>
        <p:spPr>
          <a:xfrm>
            <a:off x="3017722" y="5312088"/>
            <a:ext cx="1303021" cy="405766"/>
          </a:xfrm>
          <a:prstGeom prst="rect">
            <a:avLst/>
          </a:prstGeom>
          <a:noFill/>
          <a:ln>
            <a:noFill/>
          </a:ln>
        </p:spPr>
      </p:pic>
      <p:pic>
        <p:nvPicPr>
          <p:cNvPr id="132" name="Google Shape;132;p4" descr="Picture 39"/>
          <p:cNvPicPr preferRelativeResize="0"/>
          <p:nvPr/>
        </p:nvPicPr>
        <p:blipFill rotWithShape="1">
          <a:blip r:embed="rId17">
            <a:alphaModFix/>
          </a:blip>
          <a:srcRect/>
          <a:stretch/>
        </p:blipFill>
        <p:spPr>
          <a:xfrm>
            <a:off x="4972889" y="6296338"/>
            <a:ext cx="767716" cy="272416"/>
          </a:xfrm>
          <a:prstGeom prst="rect">
            <a:avLst/>
          </a:prstGeom>
          <a:noFill/>
          <a:ln>
            <a:noFill/>
          </a:ln>
        </p:spPr>
      </p:pic>
      <p:pic>
        <p:nvPicPr>
          <p:cNvPr id="133" name="Google Shape;133;p4" descr="Picture 41"/>
          <p:cNvPicPr preferRelativeResize="0"/>
          <p:nvPr/>
        </p:nvPicPr>
        <p:blipFill rotWithShape="1">
          <a:blip r:embed="rId18">
            <a:alphaModFix/>
          </a:blip>
          <a:srcRect/>
          <a:stretch/>
        </p:blipFill>
        <p:spPr>
          <a:xfrm>
            <a:off x="2857069" y="4258621"/>
            <a:ext cx="927736" cy="576581"/>
          </a:xfrm>
          <a:prstGeom prst="rect">
            <a:avLst/>
          </a:prstGeom>
          <a:noFill/>
          <a:ln>
            <a:noFill/>
          </a:ln>
        </p:spPr>
      </p:pic>
      <p:pic>
        <p:nvPicPr>
          <p:cNvPr id="134" name="Google Shape;134;p4" descr="Picture 6"/>
          <p:cNvPicPr preferRelativeResize="0"/>
          <p:nvPr/>
        </p:nvPicPr>
        <p:blipFill rotWithShape="1">
          <a:blip r:embed="rId19">
            <a:alphaModFix/>
          </a:blip>
          <a:srcRect/>
          <a:stretch/>
        </p:blipFill>
        <p:spPr>
          <a:xfrm>
            <a:off x="6496887" y="2387276"/>
            <a:ext cx="1131571" cy="420371"/>
          </a:xfrm>
          <a:prstGeom prst="rect">
            <a:avLst/>
          </a:prstGeom>
          <a:noFill/>
          <a:ln>
            <a:noFill/>
          </a:ln>
        </p:spPr>
      </p:pic>
      <p:pic>
        <p:nvPicPr>
          <p:cNvPr id="135" name="Google Shape;135;p4" descr="Picture 10"/>
          <p:cNvPicPr preferRelativeResize="0"/>
          <p:nvPr/>
        </p:nvPicPr>
        <p:blipFill rotWithShape="1">
          <a:blip r:embed="rId20">
            <a:alphaModFix/>
          </a:blip>
          <a:srcRect/>
          <a:stretch/>
        </p:blipFill>
        <p:spPr>
          <a:xfrm>
            <a:off x="4229939" y="2418076"/>
            <a:ext cx="1287146" cy="358776"/>
          </a:xfrm>
          <a:prstGeom prst="rect">
            <a:avLst/>
          </a:prstGeom>
          <a:noFill/>
          <a:ln>
            <a:noFill/>
          </a:ln>
        </p:spPr>
      </p:pic>
      <p:pic>
        <p:nvPicPr>
          <p:cNvPr id="136" name="Google Shape;136;p4" descr="Picture 11"/>
          <p:cNvPicPr preferRelativeResize="0"/>
          <p:nvPr/>
        </p:nvPicPr>
        <p:blipFill rotWithShape="1">
          <a:blip r:embed="rId21">
            <a:alphaModFix/>
          </a:blip>
          <a:srcRect/>
          <a:stretch/>
        </p:blipFill>
        <p:spPr>
          <a:xfrm>
            <a:off x="7839913" y="2314570"/>
            <a:ext cx="565786" cy="565786"/>
          </a:xfrm>
          <a:prstGeom prst="rect">
            <a:avLst/>
          </a:prstGeom>
          <a:noFill/>
          <a:ln>
            <a:noFill/>
          </a:ln>
        </p:spPr>
      </p:pic>
      <p:pic>
        <p:nvPicPr>
          <p:cNvPr id="137" name="Google Shape;137;p4" descr="Picture 13"/>
          <p:cNvPicPr preferRelativeResize="0"/>
          <p:nvPr/>
        </p:nvPicPr>
        <p:blipFill rotWithShape="1">
          <a:blip r:embed="rId22">
            <a:alphaModFix/>
          </a:blip>
          <a:srcRect/>
          <a:stretch/>
        </p:blipFill>
        <p:spPr>
          <a:xfrm>
            <a:off x="9499803" y="1441126"/>
            <a:ext cx="659766" cy="500381"/>
          </a:xfrm>
          <a:prstGeom prst="rect">
            <a:avLst/>
          </a:prstGeom>
          <a:noFill/>
          <a:ln>
            <a:noFill/>
          </a:ln>
        </p:spPr>
      </p:pic>
      <p:pic>
        <p:nvPicPr>
          <p:cNvPr id="138" name="Google Shape;138;p4" descr="Picture 16"/>
          <p:cNvPicPr preferRelativeResize="0"/>
          <p:nvPr/>
        </p:nvPicPr>
        <p:blipFill rotWithShape="1">
          <a:blip r:embed="rId23">
            <a:alphaModFix/>
          </a:blip>
          <a:srcRect/>
          <a:stretch/>
        </p:blipFill>
        <p:spPr>
          <a:xfrm>
            <a:off x="5587567" y="5201915"/>
            <a:ext cx="626111" cy="626111"/>
          </a:xfrm>
          <a:prstGeom prst="rect">
            <a:avLst/>
          </a:prstGeom>
          <a:noFill/>
          <a:ln>
            <a:noFill/>
          </a:ln>
        </p:spPr>
      </p:pic>
      <p:pic>
        <p:nvPicPr>
          <p:cNvPr id="139" name="Google Shape;139;p4" descr="Picture 20"/>
          <p:cNvPicPr preferRelativeResize="0"/>
          <p:nvPr/>
        </p:nvPicPr>
        <p:blipFill rotWithShape="1">
          <a:blip r:embed="rId24">
            <a:alphaModFix/>
          </a:blip>
          <a:srcRect b="21517"/>
          <a:stretch/>
        </p:blipFill>
        <p:spPr>
          <a:xfrm>
            <a:off x="4565853" y="5273352"/>
            <a:ext cx="776606" cy="483236"/>
          </a:xfrm>
          <a:prstGeom prst="rect">
            <a:avLst/>
          </a:prstGeom>
          <a:noFill/>
          <a:ln>
            <a:noFill/>
          </a:ln>
        </p:spPr>
      </p:pic>
      <p:pic>
        <p:nvPicPr>
          <p:cNvPr id="140" name="Google Shape;140;p4" descr="Picture 22"/>
          <p:cNvPicPr preferRelativeResize="0"/>
          <p:nvPr/>
        </p:nvPicPr>
        <p:blipFill rotWithShape="1">
          <a:blip r:embed="rId25">
            <a:alphaModFix/>
          </a:blip>
          <a:srcRect/>
          <a:stretch/>
        </p:blipFill>
        <p:spPr>
          <a:xfrm>
            <a:off x="3001848" y="2424741"/>
            <a:ext cx="1016636" cy="345441"/>
          </a:xfrm>
          <a:prstGeom prst="rect">
            <a:avLst/>
          </a:prstGeom>
          <a:noFill/>
          <a:ln>
            <a:noFill/>
          </a:ln>
        </p:spPr>
      </p:pic>
      <p:pic>
        <p:nvPicPr>
          <p:cNvPr id="141" name="Google Shape;141;p4" descr="Picture 24"/>
          <p:cNvPicPr preferRelativeResize="0"/>
          <p:nvPr/>
        </p:nvPicPr>
        <p:blipFill rotWithShape="1">
          <a:blip r:embed="rId26">
            <a:alphaModFix/>
          </a:blip>
          <a:srcRect/>
          <a:stretch/>
        </p:blipFill>
        <p:spPr>
          <a:xfrm>
            <a:off x="1983944" y="4380541"/>
            <a:ext cx="572136" cy="332741"/>
          </a:xfrm>
          <a:prstGeom prst="rect">
            <a:avLst/>
          </a:prstGeom>
          <a:noFill/>
          <a:ln>
            <a:noFill/>
          </a:ln>
        </p:spPr>
      </p:pic>
      <p:pic>
        <p:nvPicPr>
          <p:cNvPr id="142" name="Google Shape;142;p4" descr="Picture 7"/>
          <p:cNvPicPr preferRelativeResize="0"/>
          <p:nvPr/>
        </p:nvPicPr>
        <p:blipFill rotWithShape="1">
          <a:blip r:embed="rId27">
            <a:alphaModFix/>
          </a:blip>
          <a:srcRect/>
          <a:stretch/>
        </p:blipFill>
        <p:spPr>
          <a:xfrm>
            <a:off x="2085544" y="3333427"/>
            <a:ext cx="421006" cy="602616"/>
          </a:xfrm>
          <a:prstGeom prst="rect">
            <a:avLst/>
          </a:prstGeom>
          <a:noFill/>
          <a:ln>
            <a:noFill/>
          </a:ln>
        </p:spPr>
      </p:pic>
      <p:pic>
        <p:nvPicPr>
          <p:cNvPr id="143" name="Google Shape;143;p4" descr="Picture 8"/>
          <p:cNvPicPr preferRelativeResize="0"/>
          <p:nvPr/>
        </p:nvPicPr>
        <p:blipFill rotWithShape="1">
          <a:blip r:embed="rId28">
            <a:alphaModFix/>
          </a:blip>
          <a:srcRect/>
          <a:stretch/>
        </p:blipFill>
        <p:spPr>
          <a:xfrm>
            <a:off x="2756737" y="3211825"/>
            <a:ext cx="825501" cy="723901"/>
          </a:xfrm>
          <a:prstGeom prst="rect">
            <a:avLst/>
          </a:prstGeom>
          <a:noFill/>
          <a:ln>
            <a:noFill/>
          </a:ln>
        </p:spPr>
      </p:pic>
      <p:pic>
        <p:nvPicPr>
          <p:cNvPr id="144" name="Google Shape;144;p4" descr="Picture 12"/>
          <p:cNvPicPr preferRelativeResize="0"/>
          <p:nvPr/>
        </p:nvPicPr>
        <p:blipFill rotWithShape="1">
          <a:blip r:embed="rId29">
            <a:alphaModFix/>
          </a:blip>
          <a:srcRect/>
          <a:stretch/>
        </p:blipFill>
        <p:spPr>
          <a:xfrm>
            <a:off x="5027498" y="3316918"/>
            <a:ext cx="480061" cy="513716"/>
          </a:xfrm>
          <a:prstGeom prst="rect">
            <a:avLst/>
          </a:prstGeom>
          <a:noFill/>
          <a:ln>
            <a:noFill/>
          </a:ln>
        </p:spPr>
      </p:pic>
      <p:pic>
        <p:nvPicPr>
          <p:cNvPr id="145" name="Google Shape;145;p4" descr="Picture 19"/>
          <p:cNvPicPr preferRelativeResize="0"/>
          <p:nvPr/>
        </p:nvPicPr>
        <p:blipFill rotWithShape="1">
          <a:blip r:embed="rId30">
            <a:alphaModFix/>
          </a:blip>
          <a:srcRect/>
          <a:stretch/>
        </p:blipFill>
        <p:spPr>
          <a:xfrm>
            <a:off x="9195003" y="3315013"/>
            <a:ext cx="1035051" cy="517526"/>
          </a:xfrm>
          <a:prstGeom prst="rect">
            <a:avLst/>
          </a:prstGeom>
          <a:noFill/>
          <a:ln>
            <a:noFill/>
          </a:ln>
        </p:spPr>
      </p:pic>
      <p:pic>
        <p:nvPicPr>
          <p:cNvPr id="146" name="Google Shape;146;p4" descr="Picture 25"/>
          <p:cNvPicPr preferRelativeResize="0"/>
          <p:nvPr/>
        </p:nvPicPr>
        <p:blipFill rotWithShape="1">
          <a:blip r:embed="rId31">
            <a:alphaModFix/>
          </a:blip>
          <a:srcRect/>
          <a:stretch/>
        </p:blipFill>
        <p:spPr>
          <a:xfrm>
            <a:off x="8227899" y="3199443"/>
            <a:ext cx="716916" cy="748666"/>
          </a:xfrm>
          <a:prstGeom prst="rect">
            <a:avLst/>
          </a:prstGeom>
          <a:noFill/>
          <a:ln>
            <a:noFill/>
          </a:ln>
        </p:spPr>
      </p:pic>
      <p:pic>
        <p:nvPicPr>
          <p:cNvPr id="147" name="Google Shape;147;p4" descr="Picture 26"/>
          <p:cNvPicPr preferRelativeResize="0"/>
          <p:nvPr/>
        </p:nvPicPr>
        <p:blipFill rotWithShape="1">
          <a:blip r:embed="rId32">
            <a:alphaModFix/>
          </a:blip>
          <a:srcRect/>
          <a:stretch/>
        </p:blipFill>
        <p:spPr>
          <a:xfrm>
            <a:off x="8329497" y="1429380"/>
            <a:ext cx="984251" cy="523876"/>
          </a:xfrm>
          <a:prstGeom prst="rect">
            <a:avLst/>
          </a:prstGeom>
          <a:noFill/>
          <a:ln>
            <a:noFill/>
          </a:ln>
        </p:spPr>
      </p:pic>
      <p:pic>
        <p:nvPicPr>
          <p:cNvPr id="148" name="Google Shape;148;p4" descr="Picture 27"/>
          <p:cNvPicPr preferRelativeResize="0"/>
          <p:nvPr/>
        </p:nvPicPr>
        <p:blipFill rotWithShape="1">
          <a:blip r:embed="rId33">
            <a:alphaModFix/>
          </a:blip>
          <a:srcRect/>
          <a:stretch/>
        </p:blipFill>
        <p:spPr>
          <a:xfrm>
            <a:off x="8617153" y="2384736"/>
            <a:ext cx="1726566" cy="425451"/>
          </a:xfrm>
          <a:prstGeom prst="rect">
            <a:avLst/>
          </a:prstGeom>
          <a:noFill/>
          <a:ln>
            <a:noFill/>
          </a:ln>
        </p:spPr>
      </p:pic>
      <p:pic>
        <p:nvPicPr>
          <p:cNvPr id="149" name="Google Shape;149;p4" descr="Picture 31"/>
          <p:cNvPicPr preferRelativeResize="0"/>
          <p:nvPr/>
        </p:nvPicPr>
        <p:blipFill rotWithShape="1">
          <a:blip r:embed="rId34">
            <a:alphaModFix/>
          </a:blip>
          <a:srcRect/>
          <a:stretch/>
        </p:blipFill>
        <p:spPr>
          <a:xfrm>
            <a:off x="4085792" y="4323076"/>
            <a:ext cx="977901" cy="447676"/>
          </a:xfrm>
          <a:prstGeom prst="rect">
            <a:avLst/>
          </a:prstGeom>
          <a:noFill/>
          <a:ln>
            <a:noFill/>
          </a:ln>
        </p:spPr>
      </p:pic>
      <p:pic>
        <p:nvPicPr>
          <p:cNvPr id="150" name="Google Shape;150;p4" descr="Picture 33"/>
          <p:cNvPicPr preferRelativeResize="0"/>
          <p:nvPr/>
        </p:nvPicPr>
        <p:blipFill rotWithShape="1">
          <a:blip r:embed="rId35">
            <a:alphaModFix/>
          </a:blip>
          <a:srcRect/>
          <a:stretch/>
        </p:blipFill>
        <p:spPr>
          <a:xfrm>
            <a:off x="6881063" y="3245480"/>
            <a:ext cx="1096646" cy="656591"/>
          </a:xfrm>
          <a:prstGeom prst="rect">
            <a:avLst/>
          </a:prstGeom>
          <a:noFill/>
          <a:ln>
            <a:noFill/>
          </a:ln>
        </p:spPr>
      </p:pic>
      <p:pic>
        <p:nvPicPr>
          <p:cNvPr id="151" name="Google Shape;151;p4" descr="Picture 34"/>
          <p:cNvPicPr preferRelativeResize="0"/>
          <p:nvPr/>
        </p:nvPicPr>
        <p:blipFill rotWithShape="1">
          <a:blip r:embed="rId36">
            <a:alphaModFix/>
          </a:blip>
          <a:srcRect/>
          <a:stretch/>
        </p:blipFill>
        <p:spPr>
          <a:xfrm>
            <a:off x="5757748" y="3346127"/>
            <a:ext cx="873126" cy="455296"/>
          </a:xfrm>
          <a:prstGeom prst="rect">
            <a:avLst/>
          </a:prstGeom>
          <a:noFill/>
          <a:ln>
            <a:noFill/>
          </a:ln>
        </p:spPr>
      </p:pic>
      <p:pic>
        <p:nvPicPr>
          <p:cNvPr id="152" name="Google Shape;152;p4" descr="Picture 35"/>
          <p:cNvPicPr preferRelativeResize="0"/>
          <p:nvPr/>
        </p:nvPicPr>
        <p:blipFill rotWithShape="1">
          <a:blip r:embed="rId37">
            <a:alphaModFix/>
          </a:blip>
          <a:srcRect/>
          <a:stretch/>
        </p:blipFill>
        <p:spPr>
          <a:xfrm>
            <a:off x="5364684" y="4358952"/>
            <a:ext cx="909956" cy="375921"/>
          </a:xfrm>
          <a:prstGeom prst="rect">
            <a:avLst/>
          </a:prstGeom>
          <a:noFill/>
          <a:ln>
            <a:noFill/>
          </a:ln>
        </p:spPr>
      </p:pic>
      <p:pic>
        <p:nvPicPr>
          <p:cNvPr id="153" name="Google Shape;153;p4" descr="Picture 36"/>
          <p:cNvPicPr preferRelativeResize="0"/>
          <p:nvPr/>
        </p:nvPicPr>
        <p:blipFill rotWithShape="1">
          <a:blip r:embed="rId38">
            <a:alphaModFix/>
          </a:blip>
          <a:srcRect/>
          <a:stretch/>
        </p:blipFill>
        <p:spPr>
          <a:xfrm>
            <a:off x="8165669" y="5159052"/>
            <a:ext cx="1116965" cy="711836"/>
          </a:xfrm>
          <a:prstGeom prst="rect">
            <a:avLst/>
          </a:prstGeom>
          <a:noFill/>
          <a:ln>
            <a:noFill/>
          </a:ln>
        </p:spPr>
      </p:pic>
      <p:pic>
        <p:nvPicPr>
          <p:cNvPr id="154" name="Google Shape;154;p4" descr="Picture 37"/>
          <p:cNvPicPr preferRelativeResize="0"/>
          <p:nvPr/>
        </p:nvPicPr>
        <p:blipFill rotWithShape="1">
          <a:blip r:embed="rId39">
            <a:alphaModFix/>
          </a:blip>
          <a:srcRect/>
          <a:stretch/>
        </p:blipFill>
        <p:spPr>
          <a:xfrm>
            <a:off x="8227897" y="4439596"/>
            <a:ext cx="1217931" cy="214631"/>
          </a:xfrm>
          <a:prstGeom prst="rect">
            <a:avLst/>
          </a:prstGeom>
          <a:noFill/>
          <a:ln>
            <a:noFill/>
          </a:ln>
        </p:spPr>
      </p:pic>
      <p:pic>
        <p:nvPicPr>
          <p:cNvPr id="155" name="Google Shape;155;p4" descr="Picture 40"/>
          <p:cNvPicPr preferRelativeResize="0"/>
          <p:nvPr/>
        </p:nvPicPr>
        <p:blipFill rotWithShape="1">
          <a:blip r:embed="rId40">
            <a:alphaModFix/>
          </a:blip>
          <a:srcRect/>
          <a:stretch/>
        </p:blipFill>
        <p:spPr>
          <a:xfrm>
            <a:off x="3652087" y="1547491"/>
            <a:ext cx="1184911" cy="287656"/>
          </a:xfrm>
          <a:prstGeom prst="rect">
            <a:avLst/>
          </a:prstGeom>
          <a:noFill/>
          <a:ln>
            <a:noFill/>
          </a:ln>
        </p:spPr>
      </p:pic>
      <p:pic>
        <p:nvPicPr>
          <p:cNvPr id="156" name="Google Shape;156;p4" descr="Picture 43"/>
          <p:cNvPicPr preferRelativeResize="0"/>
          <p:nvPr/>
        </p:nvPicPr>
        <p:blipFill rotWithShape="1">
          <a:blip r:embed="rId41">
            <a:alphaModFix/>
          </a:blip>
          <a:srcRect/>
          <a:stretch/>
        </p:blipFill>
        <p:spPr>
          <a:xfrm>
            <a:off x="6314642" y="6164257"/>
            <a:ext cx="695961" cy="536576"/>
          </a:xfrm>
          <a:prstGeom prst="rect">
            <a:avLst/>
          </a:prstGeom>
          <a:noFill/>
          <a:ln>
            <a:noFill/>
          </a:ln>
        </p:spPr>
      </p:pic>
      <p:pic>
        <p:nvPicPr>
          <p:cNvPr id="157" name="Google Shape;157;p4" descr="Picture 44"/>
          <p:cNvPicPr preferRelativeResize="0"/>
          <p:nvPr/>
        </p:nvPicPr>
        <p:blipFill rotWithShape="1">
          <a:blip r:embed="rId42">
            <a:alphaModFix/>
          </a:blip>
          <a:srcRect/>
          <a:stretch/>
        </p:blipFill>
        <p:spPr>
          <a:xfrm>
            <a:off x="7584644" y="6256968"/>
            <a:ext cx="1072515" cy="351156"/>
          </a:xfrm>
          <a:prstGeom prst="rect">
            <a:avLst/>
          </a:prstGeom>
          <a:noFill/>
          <a:ln>
            <a:noFill/>
          </a:ln>
        </p:spPr>
      </p:pic>
      <p:pic>
        <p:nvPicPr>
          <p:cNvPr id="158" name="Google Shape;158;p4" descr="Picture 45"/>
          <p:cNvPicPr preferRelativeResize="0"/>
          <p:nvPr/>
        </p:nvPicPr>
        <p:blipFill rotWithShape="1">
          <a:blip r:embed="rId43">
            <a:alphaModFix/>
          </a:blip>
          <a:srcRect/>
          <a:stretch/>
        </p:blipFill>
        <p:spPr>
          <a:xfrm>
            <a:off x="9231199" y="6223948"/>
            <a:ext cx="776606" cy="417195"/>
          </a:xfrm>
          <a:prstGeom prst="rect">
            <a:avLst/>
          </a:prstGeom>
          <a:noFill/>
          <a:ln>
            <a:noFill/>
          </a:ln>
        </p:spPr>
      </p:pic>
      <p:pic>
        <p:nvPicPr>
          <p:cNvPr id="159" name="Google Shape;159;p4" descr="Picture 29"/>
          <p:cNvPicPr preferRelativeResize="0"/>
          <p:nvPr/>
        </p:nvPicPr>
        <p:blipFill rotWithShape="1">
          <a:blip r:embed="rId44">
            <a:alphaModFix/>
          </a:blip>
          <a:srcRect/>
          <a:stretch/>
        </p:blipFill>
        <p:spPr>
          <a:xfrm>
            <a:off x="5328487" y="1397947"/>
            <a:ext cx="537211" cy="529591"/>
          </a:xfrm>
          <a:prstGeom prst="rect">
            <a:avLst/>
          </a:prstGeom>
          <a:noFill/>
          <a:ln>
            <a:noFill/>
          </a:ln>
        </p:spPr>
      </p:pic>
      <p:sp>
        <p:nvSpPr>
          <p:cNvPr id="160" name="Google Shape;160;p4"/>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Tech Star Clients</a:t>
            </a:r>
            <a:endParaRPr sz="2800" u="sng" dirty="0">
              <a:latin typeface="Century Gothic"/>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6"/>
          <p:cNvSpPr txBox="1">
            <a:spLocks noGrp="1"/>
          </p:cNvSpPr>
          <p:nvPr>
            <p:ph type="sldNum" idx="4294967295"/>
          </p:nvPr>
        </p:nvSpPr>
        <p:spPr>
          <a:xfrm>
            <a:off x="11121686" y="6414762"/>
            <a:ext cx="258619" cy="2483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40</a:t>
            </a:fld>
            <a:endParaRPr sz="1200" b="0" i="0" u="none" strike="noStrike" cap="none">
              <a:solidFill>
                <a:srgbClr val="888888"/>
              </a:solidFill>
              <a:latin typeface="Calibri"/>
              <a:ea typeface="Calibri"/>
              <a:cs typeface="Calibri"/>
              <a:sym typeface="Calibri"/>
            </a:endParaRPr>
          </a:p>
        </p:txBody>
      </p:sp>
      <p:sp>
        <p:nvSpPr>
          <p:cNvPr id="873" name="Google Shape;873;p46"/>
          <p:cNvSpPr txBox="1"/>
          <p:nvPr/>
        </p:nvSpPr>
        <p:spPr>
          <a:xfrm>
            <a:off x="396239" y="765901"/>
            <a:ext cx="3234735" cy="523180"/>
          </a:xfrm>
          <a:prstGeom prst="rect">
            <a:avLst/>
          </a:prstGeom>
          <a:noFill/>
          <a:ln>
            <a:noFill/>
          </a:ln>
        </p:spPr>
        <p:txBody>
          <a:bodyPr spcFirstLastPara="1" wrap="square" lIns="45700" tIns="45700" rIns="45700" bIns="45700" anchor="t" anchorCtr="0">
            <a:spAutoFit/>
          </a:bodyPr>
          <a:lstStyle/>
          <a:p>
            <a:pPr marL="0" lvl="0" indent="0">
              <a:buSzPts val="4000"/>
              <a:buFont typeface="Arial"/>
              <a:buNone/>
            </a:pPr>
            <a:r>
              <a:rPr lang="en-US" sz="2800" u="sng" dirty="0">
                <a:latin typeface="Century Gothic"/>
                <a:sym typeface="Century Gothic"/>
              </a:rPr>
              <a:t>Our Promises</a:t>
            </a:r>
            <a:endParaRPr sz="2800" u="sng" dirty="0">
              <a:latin typeface="Century Gothic"/>
            </a:endParaRPr>
          </a:p>
        </p:txBody>
      </p:sp>
      <p:sp>
        <p:nvSpPr>
          <p:cNvPr id="874" name="Google Shape;874;p46"/>
          <p:cNvSpPr txBox="1"/>
          <p:nvPr/>
        </p:nvSpPr>
        <p:spPr>
          <a:xfrm>
            <a:off x="499727" y="1453687"/>
            <a:ext cx="6233463" cy="20345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TOP CODE QUALITY</a:t>
            </a:r>
            <a:endParaRPr sz="1100" b="0" i="0" u="none" strike="noStrike" cap="none">
              <a:solidFill>
                <a:srgbClr val="000000"/>
              </a:solidFill>
              <a:latin typeface="Calibri"/>
              <a:ea typeface="Calibri"/>
              <a:cs typeface="Calibri"/>
              <a:sym typeface="Calibri"/>
            </a:endParaRPr>
          </a:p>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Most sophisticated, readable, scalable and reusable coding techniques are the guidelines.</a:t>
            </a:r>
            <a:endParaRPr sz="1100" b="0" i="0" u="none" strike="noStrike" cap="none">
              <a:solidFill>
                <a:srgbClr val="000000"/>
              </a:solidFill>
              <a:latin typeface="Calibri"/>
              <a:ea typeface="Calibri"/>
              <a:cs typeface="Calibri"/>
              <a:sym typeface="Calibri"/>
            </a:endParaRPr>
          </a:p>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We abide for the seamless software development process.</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Helvetica Neue"/>
              <a:buNone/>
            </a:pP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NON-DISCLOSURE AGREEMENT</a:t>
            </a:r>
            <a:endParaRPr sz="1100" b="0" i="0" u="none" strike="noStrike" cap="none">
              <a:solidFill>
                <a:srgbClr val="000000"/>
              </a:solidFill>
              <a:latin typeface="Calibri"/>
              <a:ea typeface="Calibri"/>
              <a:cs typeface="Calibri"/>
              <a:sym typeface="Calibri"/>
            </a:endParaRPr>
          </a:p>
          <a:p>
            <a:pPr marL="279392" marR="0" lvl="1"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Privacy and confidentiality of our clients are regarded by signing the NDA.</a:t>
            </a:r>
            <a:endParaRPr sz="1100" b="0" i="0" u="none" strike="noStrike" cap="none">
              <a:solidFill>
                <a:srgbClr val="000000"/>
              </a:solidFill>
              <a:latin typeface="Calibri"/>
              <a:ea typeface="Calibri"/>
              <a:cs typeface="Calibri"/>
              <a:sym typeface="Calibri"/>
            </a:endParaRPr>
          </a:p>
          <a:p>
            <a:pPr marL="279392" marR="0" lvl="1"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We provide safe &amp; secure exchange of knowledge and data to protect client information.</a:t>
            </a:r>
            <a:endParaRPr/>
          </a:p>
        </p:txBody>
      </p:sp>
      <p:pic>
        <p:nvPicPr>
          <p:cNvPr id="875" name="Google Shape;875;p46" descr="Picture 4"/>
          <p:cNvPicPr preferRelativeResize="0"/>
          <p:nvPr/>
        </p:nvPicPr>
        <p:blipFill rotWithShape="1">
          <a:blip r:embed="rId3">
            <a:alphaModFix/>
          </a:blip>
          <a:srcRect/>
          <a:stretch/>
        </p:blipFill>
        <p:spPr>
          <a:xfrm>
            <a:off x="7137988" y="1513745"/>
            <a:ext cx="4232633" cy="4232634"/>
          </a:xfrm>
          <a:prstGeom prst="rect">
            <a:avLst/>
          </a:prstGeom>
          <a:noFill/>
          <a:ln>
            <a:noFill/>
          </a:ln>
        </p:spPr>
      </p:pic>
      <p:sp>
        <p:nvSpPr>
          <p:cNvPr id="876" name="Google Shape;876;p46"/>
          <p:cNvSpPr txBox="1"/>
          <p:nvPr/>
        </p:nvSpPr>
        <p:spPr>
          <a:xfrm>
            <a:off x="453835" y="3784882"/>
            <a:ext cx="6466879" cy="13868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SUPPORT &amp; MAINTENANCE</a:t>
            </a:r>
            <a:endParaRPr sz="1100" b="0" i="0" u="none" strike="noStrike" cap="none">
              <a:solidFill>
                <a:srgbClr val="000000"/>
              </a:solidFill>
              <a:latin typeface="Calibri"/>
              <a:ea typeface="Calibri"/>
              <a:cs typeface="Calibri"/>
              <a:sym typeface="Calibri"/>
            </a:endParaRPr>
          </a:p>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Our services comes with support &amp; maintenance.</a:t>
            </a:r>
            <a:endParaRPr sz="1100" b="0" i="0" u="none" strike="noStrike" cap="none">
              <a:solidFill>
                <a:srgbClr val="000000"/>
              </a:solidFill>
              <a:latin typeface="Calibri"/>
              <a:ea typeface="Calibri"/>
              <a:cs typeface="Calibri"/>
              <a:sym typeface="Calibri"/>
            </a:endParaRPr>
          </a:p>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We maintain and constant upgrade our products according to the latest technologies and versions.</a:t>
            </a:r>
            <a:endParaRPr sz="1100" b="0" i="0" u="none" strike="noStrike" cap="none">
              <a:solidFill>
                <a:srgbClr val="000000"/>
              </a:solidFill>
              <a:latin typeface="Calibri"/>
              <a:ea typeface="Calibri"/>
              <a:cs typeface="Calibri"/>
              <a:sym typeface="Calibri"/>
            </a:endParaRPr>
          </a:p>
          <a:p>
            <a:pPr marL="279392" marR="0" lvl="0" indent="-279392" algn="l" rtl="0">
              <a:lnSpc>
                <a:spcPct val="100000"/>
              </a:lnSpc>
              <a:spcBef>
                <a:spcPts val="0"/>
              </a:spcBef>
              <a:spcAft>
                <a:spcPts val="0"/>
              </a:spcAft>
              <a:buClr>
                <a:srgbClr val="000000"/>
              </a:buClr>
              <a:buSzPts val="1400"/>
              <a:buFont typeface="Helvetica Neue"/>
              <a:buChar char="•"/>
            </a:pPr>
            <a:r>
              <a:rPr lang="en-US" sz="1400" b="0" i="0" u="none" strike="noStrike" cap="none">
                <a:solidFill>
                  <a:srgbClr val="000000"/>
                </a:solidFill>
                <a:latin typeface="Helvetica Neue"/>
                <a:ea typeface="Helvetica Neue"/>
                <a:cs typeface="Helvetica Neue"/>
                <a:sym typeface="Helvetica Neue"/>
              </a:rPr>
              <a:t>We have different support &amp; maintenance packages available to suit your requirements.</a:t>
            </a:r>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8"/>
          <p:cNvSpPr txBox="1">
            <a:spLocks noGrp="1"/>
          </p:cNvSpPr>
          <p:nvPr>
            <p:ph type="sldNum" idx="4294967295"/>
          </p:nvPr>
        </p:nvSpPr>
        <p:spPr>
          <a:xfrm>
            <a:off x="11323776" y="6414761"/>
            <a:ext cx="258620"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41</a:t>
            </a:fld>
            <a:endParaRPr/>
          </a:p>
        </p:txBody>
      </p:sp>
      <p:sp>
        <p:nvSpPr>
          <p:cNvPr id="889" name="Google Shape;889;p48"/>
          <p:cNvSpPr txBox="1"/>
          <p:nvPr/>
        </p:nvSpPr>
        <p:spPr>
          <a:xfrm>
            <a:off x="1054248" y="1734003"/>
            <a:ext cx="10316586" cy="2669884"/>
          </a:xfrm>
          <a:prstGeom prst="rect">
            <a:avLst/>
          </a:prstGeom>
          <a:noFill/>
          <a:ln>
            <a:noFill/>
          </a:ln>
        </p:spPr>
        <p:txBody>
          <a:bodyPr spcFirstLastPara="1" wrap="square" lIns="45700" tIns="45700" rIns="45700"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The project will be hosted in client provided server after the UAT.</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The estimate covers the efforts for developing functionalities mentioned in Work Breakdown Structure section.</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The estimates are based on requirement shared by the client.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We assume that the stakeholders will be available for clarifications and support throughout the project time frame</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All contents will be provided client.</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Source codes will release to client upon full payment made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Web hosting for production and beta testing will be provided by client</a:t>
            </a:r>
            <a:endParaRPr/>
          </a:p>
        </p:txBody>
      </p:sp>
      <p:sp>
        <p:nvSpPr>
          <p:cNvPr id="890" name="Google Shape;890;p48"/>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Assumption</a:t>
            </a:r>
            <a:endParaRPr sz="2800" u="sng" dirty="0">
              <a:latin typeface="Century Gothic"/>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9"/>
          <p:cNvSpPr txBox="1">
            <a:spLocks noGrp="1"/>
          </p:cNvSpPr>
          <p:nvPr>
            <p:ph type="sldNum" idx="4294967295"/>
          </p:nvPr>
        </p:nvSpPr>
        <p:spPr>
          <a:xfrm>
            <a:off x="11323776" y="6414761"/>
            <a:ext cx="258620"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42</a:t>
            </a:fld>
            <a:endParaRPr/>
          </a:p>
        </p:txBody>
      </p:sp>
      <p:sp>
        <p:nvSpPr>
          <p:cNvPr id="896" name="Google Shape;896;p49"/>
          <p:cNvSpPr/>
          <p:nvPr/>
        </p:nvSpPr>
        <p:spPr>
          <a:xfrm>
            <a:off x="7104315" y="1265446"/>
            <a:ext cx="303089" cy="961720"/>
          </a:xfrm>
          <a:custGeom>
            <a:avLst/>
            <a:gdLst/>
            <a:ahLst/>
            <a:cxnLst/>
            <a:rect l="l" t="t" r="r" b="b"/>
            <a:pathLst>
              <a:path w="21479" h="21600" extrusionOk="0">
                <a:moveTo>
                  <a:pt x="10134" y="0"/>
                </a:moveTo>
                <a:cubicBezTo>
                  <a:pt x="10788" y="0"/>
                  <a:pt x="11006" y="57"/>
                  <a:pt x="11443" y="57"/>
                </a:cubicBezTo>
                <a:cubicBezTo>
                  <a:pt x="11443" y="113"/>
                  <a:pt x="11661" y="113"/>
                  <a:pt x="11661" y="113"/>
                </a:cubicBezTo>
                <a:cubicBezTo>
                  <a:pt x="11661" y="113"/>
                  <a:pt x="11879" y="113"/>
                  <a:pt x="12097" y="113"/>
                </a:cubicBezTo>
                <a:cubicBezTo>
                  <a:pt x="12315" y="170"/>
                  <a:pt x="12752" y="227"/>
                  <a:pt x="12970" y="340"/>
                </a:cubicBezTo>
                <a:cubicBezTo>
                  <a:pt x="12970" y="340"/>
                  <a:pt x="12970" y="340"/>
                  <a:pt x="12970" y="397"/>
                </a:cubicBezTo>
                <a:cubicBezTo>
                  <a:pt x="13188" y="397"/>
                  <a:pt x="13406" y="454"/>
                  <a:pt x="13406" y="510"/>
                </a:cubicBezTo>
                <a:cubicBezTo>
                  <a:pt x="13624" y="567"/>
                  <a:pt x="13843" y="680"/>
                  <a:pt x="13843" y="794"/>
                </a:cubicBezTo>
                <a:cubicBezTo>
                  <a:pt x="13843" y="794"/>
                  <a:pt x="14061" y="850"/>
                  <a:pt x="13843" y="850"/>
                </a:cubicBezTo>
                <a:cubicBezTo>
                  <a:pt x="14061" y="964"/>
                  <a:pt x="14061" y="1077"/>
                  <a:pt x="14061" y="1247"/>
                </a:cubicBezTo>
                <a:cubicBezTo>
                  <a:pt x="14061" y="1247"/>
                  <a:pt x="14061" y="1304"/>
                  <a:pt x="14061" y="1304"/>
                </a:cubicBezTo>
                <a:cubicBezTo>
                  <a:pt x="14061" y="1417"/>
                  <a:pt x="13843" y="1474"/>
                  <a:pt x="13843" y="1587"/>
                </a:cubicBezTo>
                <a:cubicBezTo>
                  <a:pt x="13843" y="1587"/>
                  <a:pt x="13843" y="1644"/>
                  <a:pt x="13843" y="1701"/>
                </a:cubicBezTo>
                <a:cubicBezTo>
                  <a:pt x="13843" y="1701"/>
                  <a:pt x="13624" y="1757"/>
                  <a:pt x="13624" y="1814"/>
                </a:cubicBezTo>
                <a:cubicBezTo>
                  <a:pt x="13624" y="1814"/>
                  <a:pt x="13624" y="1814"/>
                  <a:pt x="13624" y="1871"/>
                </a:cubicBezTo>
                <a:cubicBezTo>
                  <a:pt x="13624" y="1871"/>
                  <a:pt x="13406" y="1928"/>
                  <a:pt x="13406" y="1928"/>
                </a:cubicBezTo>
                <a:cubicBezTo>
                  <a:pt x="13406" y="1928"/>
                  <a:pt x="13406" y="1984"/>
                  <a:pt x="13406" y="1984"/>
                </a:cubicBezTo>
                <a:cubicBezTo>
                  <a:pt x="13406" y="1984"/>
                  <a:pt x="13188" y="2041"/>
                  <a:pt x="13188" y="2041"/>
                </a:cubicBezTo>
                <a:cubicBezTo>
                  <a:pt x="12970" y="2098"/>
                  <a:pt x="12970" y="2154"/>
                  <a:pt x="12752" y="2211"/>
                </a:cubicBezTo>
                <a:cubicBezTo>
                  <a:pt x="12752" y="2211"/>
                  <a:pt x="12752" y="2268"/>
                  <a:pt x="12752" y="2268"/>
                </a:cubicBezTo>
                <a:cubicBezTo>
                  <a:pt x="12752" y="2268"/>
                  <a:pt x="12752" y="2324"/>
                  <a:pt x="12534" y="2324"/>
                </a:cubicBezTo>
                <a:cubicBezTo>
                  <a:pt x="12534" y="2381"/>
                  <a:pt x="12534" y="2551"/>
                  <a:pt x="12752" y="2608"/>
                </a:cubicBezTo>
                <a:cubicBezTo>
                  <a:pt x="12752" y="2608"/>
                  <a:pt x="12752" y="2665"/>
                  <a:pt x="12752" y="2665"/>
                </a:cubicBezTo>
                <a:cubicBezTo>
                  <a:pt x="12970" y="2721"/>
                  <a:pt x="13406" y="2778"/>
                  <a:pt x="13406" y="2835"/>
                </a:cubicBezTo>
                <a:cubicBezTo>
                  <a:pt x="13843" y="2891"/>
                  <a:pt x="14061" y="3005"/>
                  <a:pt x="14497" y="3061"/>
                </a:cubicBezTo>
                <a:cubicBezTo>
                  <a:pt x="14497" y="3061"/>
                  <a:pt x="14715" y="3118"/>
                  <a:pt x="14715" y="3175"/>
                </a:cubicBezTo>
                <a:cubicBezTo>
                  <a:pt x="14934" y="3175"/>
                  <a:pt x="15370" y="3231"/>
                  <a:pt x="15588" y="3231"/>
                </a:cubicBezTo>
                <a:cubicBezTo>
                  <a:pt x="15806" y="3288"/>
                  <a:pt x="16243" y="3345"/>
                  <a:pt x="16461" y="3402"/>
                </a:cubicBezTo>
                <a:cubicBezTo>
                  <a:pt x="17115" y="3402"/>
                  <a:pt x="17552" y="3458"/>
                  <a:pt x="18206" y="3515"/>
                </a:cubicBezTo>
                <a:cubicBezTo>
                  <a:pt x="18424" y="3515"/>
                  <a:pt x="18861" y="3572"/>
                  <a:pt x="19079" y="3628"/>
                </a:cubicBezTo>
                <a:cubicBezTo>
                  <a:pt x="19079" y="3628"/>
                  <a:pt x="19079" y="3628"/>
                  <a:pt x="19297" y="3628"/>
                </a:cubicBezTo>
                <a:cubicBezTo>
                  <a:pt x="19515" y="3685"/>
                  <a:pt x="19734" y="3742"/>
                  <a:pt x="19952" y="3798"/>
                </a:cubicBezTo>
                <a:cubicBezTo>
                  <a:pt x="20170" y="3855"/>
                  <a:pt x="20170" y="3912"/>
                  <a:pt x="20388" y="3912"/>
                </a:cubicBezTo>
                <a:cubicBezTo>
                  <a:pt x="20606" y="4025"/>
                  <a:pt x="20606" y="4139"/>
                  <a:pt x="20824" y="4195"/>
                </a:cubicBezTo>
                <a:cubicBezTo>
                  <a:pt x="20824" y="4252"/>
                  <a:pt x="20824" y="4252"/>
                  <a:pt x="20824" y="4309"/>
                </a:cubicBezTo>
                <a:cubicBezTo>
                  <a:pt x="20824" y="4365"/>
                  <a:pt x="20824" y="4479"/>
                  <a:pt x="21043" y="4535"/>
                </a:cubicBezTo>
                <a:cubicBezTo>
                  <a:pt x="21043" y="4592"/>
                  <a:pt x="21043" y="4649"/>
                  <a:pt x="21043" y="4706"/>
                </a:cubicBezTo>
                <a:cubicBezTo>
                  <a:pt x="21043" y="4706"/>
                  <a:pt x="21043" y="4762"/>
                  <a:pt x="21043" y="4762"/>
                </a:cubicBezTo>
                <a:cubicBezTo>
                  <a:pt x="21043" y="4819"/>
                  <a:pt x="21043" y="4876"/>
                  <a:pt x="21043" y="4932"/>
                </a:cubicBezTo>
                <a:cubicBezTo>
                  <a:pt x="21261" y="4989"/>
                  <a:pt x="21261" y="5046"/>
                  <a:pt x="21261" y="5102"/>
                </a:cubicBezTo>
                <a:cubicBezTo>
                  <a:pt x="21261" y="5102"/>
                  <a:pt x="21261" y="5159"/>
                  <a:pt x="21261" y="5159"/>
                </a:cubicBezTo>
                <a:cubicBezTo>
                  <a:pt x="21261" y="5159"/>
                  <a:pt x="21261" y="5216"/>
                  <a:pt x="21479" y="5216"/>
                </a:cubicBezTo>
                <a:cubicBezTo>
                  <a:pt x="21479" y="5216"/>
                  <a:pt x="21479" y="5272"/>
                  <a:pt x="21479" y="5272"/>
                </a:cubicBezTo>
                <a:cubicBezTo>
                  <a:pt x="21479" y="5386"/>
                  <a:pt x="21261" y="5443"/>
                  <a:pt x="21261" y="5443"/>
                </a:cubicBezTo>
                <a:cubicBezTo>
                  <a:pt x="21043" y="5499"/>
                  <a:pt x="21043" y="5556"/>
                  <a:pt x="21043" y="5613"/>
                </a:cubicBezTo>
                <a:cubicBezTo>
                  <a:pt x="21043" y="5726"/>
                  <a:pt x="21261" y="5839"/>
                  <a:pt x="21261" y="5953"/>
                </a:cubicBezTo>
                <a:cubicBezTo>
                  <a:pt x="21261" y="6009"/>
                  <a:pt x="21261" y="6009"/>
                  <a:pt x="21261" y="6066"/>
                </a:cubicBezTo>
                <a:cubicBezTo>
                  <a:pt x="21261" y="6123"/>
                  <a:pt x="21261" y="6236"/>
                  <a:pt x="21479" y="6293"/>
                </a:cubicBezTo>
                <a:cubicBezTo>
                  <a:pt x="21479" y="6576"/>
                  <a:pt x="21479" y="6803"/>
                  <a:pt x="21479" y="7087"/>
                </a:cubicBezTo>
                <a:cubicBezTo>
                  <a:pt x="21479" y="7200"/>
                  <a:pt x="21479" y="7427"/>
                  <a:pt x="21479" y="7597"/>
                </a:cubicBezTo>
                <a:cubicBezTo>
                  <a:pt x="21479" y="7597"/>
                  <a:pt x="21479" y="7654"/>
                  <a:pt x="21479" y="7710"/>
                </a:cubicBezTo>
                <a:cubicBezTo>
                  <a:pt x="21479" y="7710"/>
                  <a:pt x="21479" y="7767"/>
                  <a:pt x="21479" y="7767"/>
                </a:cubicBezTo>
                <a:cubicBezTo>
                  <a:pt x="21479" y="7767"/>
                  <a:pt x="21479" y="7824"/>
                  <a:pt x="21479" y="7824"/>
                </a:cubicBezTo>
                <a:cubicBezTo>
                  <a:pt x="21479" y="7824"/>
                  <a:pt x="21479" y="7880"/>
                  <a:pt x="21479" y="7880"/>
                </a:cubicBezTo>
                <a:cubicBezTo>
                  <a:pt x="21261" y="7994"/>
                  <a:pt x="21043" y="8107"/>
                  <a:pt x="20824" y="8164"/>
                </a:cubicBezTo>
                <a:cubicBezTo>
                  <a:pt x="20824" y="8164"/>
                  <a:pt x="20824" y="8220"/>
                  <a:pt x="20824" y="8220"/>
                </a:cubicBezTo>
                <a:cubicBezTo>
                  <a:pt x="20606" y="8277"/>
                  <a:pt x="20606" y="8334"/>
                  <a:pt x="20606" y="8391"/>
                </a:cubicBezTo>
                <a:cubicBezTo>
                  <a:pt x="20388" y="8447"/>
                  <a:pt x="20170" y="8504"/>
                  <a:pt x="19952" y="8561"/>
                </a:cubicBezTo>
                <a:cubicBezTo>
                  <a:pt x="19952" y="8617"/>
                  <a:pt x="19734" y="8617"/>
                  <a:pt x="19734" y="8674"/>
                </a:cubicBezTo>
                <a:cubicBezTo>
                  <a:pt x="19515" y="8731"/>
                  <a:pt x="19297" y="8787"/>
                  <a:pt x="19079" y="8901"/>
                </a:cubicBezTo>
                <a:cubicBezTo>
                  <a:pt x="19079" y="8957"/>
                  <a:pt x="18861" y="9014"/>
                  <a:pt x="18643" y="9071"/>
                </a:cubicBezTo>
                <a:cubicBezTo>
                  <a:pt x="18643" y="9128"/>
                  <a:pt x="18643" y="9128"/>
                  <a:pt x="18643" y="9128"/>
                </a:cubicBezTo>
                <a:cubicBezTo>
                  <a:pt x="18643" y="9184"/>
                  <a:pt x="18424" y="9184"/>
                  <a:pt x="18424" y="9241"/>
                </a:cubicBezTo>
                <a:cubicBezTo>
                  <a:pt x="18206" y="9298"/>
                  <a:pt x="17988" y="9354"/>
                  <a:pt x="17770" y="9411"/>
                </a:cubicBezTo>
                <a:cubicBezTo>
                  <a:pt x="17552" y="9524"/>
                  <a:pt x="17770" y="9638"/>
                  <a:pt x="17770" y="9808"/>
                </a:cubicBezTo>
                <a:cubicBezTo>
                  <a:pt x="17770" y="9808"/>
                  <a:pt x="17770" y="9865"/>
                  <a:pt x="17770" y="9865"/>
                </a:cubicBezTo>
                <a:cubicBezTo>
                  <a:pt x="17552" y="10035"/>
                  <a:pt x="17334" y="10148"/>
                  <a:pt x="17115" y="10261"/>
                </a:cubicBezTo>
                <a:cubicBezTo>
                  <a:pt x="16897" y="10318"/>
                  <a:pt x="16461" y="10375"/>
                  <a:pt x="16243" y="10488"/>
                </a:cubicBezTo>
                <a:cubicBezTo>
                  <a:pt x="16243" y="10488"/>
                  <a:pt x="16243" y="10545"/>
                  <a:pt x="16243" y="10545"/>
                </a:cubicBezTo>
                <a:cubicBezTo>
                  <a:pt x="16243" y="10602"/>
                  <a:pt x="16243" y="10715"/>
                  <a:pt x="16243" y="10772"/>
                </a:cubicBezTo>
                <a:cubicBezTo>
                  <a:pt x="16243" y="10885"/>
                  <a:pt x="16243" y="10942"/>
                  <a:pt x="16243" y="10998"/>
                </a:cubicBezTo>
                <a:cubicBezTo>
                  <a:pt x="16461" y="11055"/>
                  <a:pt x="16461" y="11112"/>
                  <a:pt x="16461" y="11169"/>
                </a:cubicBezTo>
                <a:cubicBezTo>
                  <a:pt x="16461" y="11225"/>
                  <a:pt x="16461" y="11282"/>
                  <a:pt x="16461" y="11339"/>
                </a:cubicBezTo>
                <a:cubicBezTo>
                  <a:pt x="16461" y="11395"/>
                  <a:pt x="16679" y="11622"/>
                  <a:pt x="16461" y="11735"/>
                </a:cubicBezTo>
                <a:cubicBezTo>
                  <a:pt x="16461" y="11792"/>
                  <a:pt x="16461" y="11906"/>
                  <a:pt x="16461" y="12019"/>
                </a:cubicBezTo>
                <a:cubicBezTo>
                  <a:pt x="16461" y="12076"/>
                  <a:pt x="16461" y="12189"/>
                  <a:pt x="16461" y="12302"/>
                </a:cubicBezTo>
                <a:cubicBezTo>
                  <a:pt x="16461" y="12359"/>
                  <a:pt x="16461" y="12416"/>
                  <a:pt x="16461" y="12472"/>
                </a:cubicBezTo>
                <a:cubicBezTo>
                  <a:pt x="16243" y="12756"/>
                  <a:pt x="16461" y="13153"/>
                  <a:pt x="16679" y="13436"/>
                </a:cubicBezTo>
                <a:cubicBezTo>
                  <a:pt x="16679" y="13493"/>
                  <a:pt x="16679" y="13550"/>
                  <a:pt x="16679" y="13606"/>
                </a:cubicBezTo>
                <a:cubicBezTo>
                  <a:pt x="16679" y="13663"/>
                  <a:pt x="16679" y="13833"/>
                  <a:pt x="16679" y="13890"/>
                </a:cubicBezTo>
                <a:cubicBezTo>
                  <a:pt x="16679" y="13946"/>
                  <a:pt x="16679" y="14003"/>
                  <a:pt x="16679" y="14060"/>
                </a:cubicBezTo>
                <a:cubicBezTo>
                  <a:pt x="16897" y="14117"/>
                  <a:pt x="16897" y="14230"/>
                  <a:pt x="16897" y="14287"/>
                </a:cubicBezTo>
                <a:cubicBezTo>
                  <a:pt x="16897" y="14400"/>
                  <a:pt x="16897" y="14457"/>
                  <a:pt x="16897" y="14570"/>
                </a:cubicBezTo>
                <a:cubicBezTo>
                  <a:pt x="16897" y="14683"/>
                  <a:pt x="17115" y="14740"/>
                  <a:pt x="17115" y="14854"/>
                </a:cubicBezTo>
                <a:cubicBezTo>
                  <a:pt x="17334" y="14967"/>
                  <a:pt x="17334" y="15024"/>
                  <a:pt x="17334" y="15137"/>
                </a:cubicBezTo>
                <a:cubicBezTo>
                  <a:pt x="17552" y="15194"/>
                  <a:pt x="17552" y="15194"/>
                  <a:pt x="17552" y="15250"/>
                </a:cubicBezTo>
                <a:cubicBezTo>
                  <a:pt x="17552" y="15250"/>
                  <a:pt x="17552" y="15307"/>
                  <a:pt x="17552" y="15307"/>
                </a:cubicBezTo>
                <a:cubicBezTo>
                  <a:pt x="17552" y="15420"/>
                  <a:pt x="17552" y="15477"/>
                  <a:pt x="17770" y="15591"/>
                </a:cubicBezTo>
                <a:cubicBezTo>
                  <a:pt x="17770" y="15647"/>
                  <a:pt x="17770" y="15704"/>
                  <a:pt x="17770" y="15761"/>
                </a:cubicBezTo>
                <a:cubicBezTo>
                  <a:pt x="17770" y="15874"/>
                  <a:pt x="17770" y="15987"/>
                  <a:pt x="17770" y="16044"/>
                </a:cubicBezTo>
                <a:cubicBezTo>
                  <a:pt x="17770" y="16101"/>
                  <a:pt x="17770" y="16328"/>
                  <a:pt x="17988" y="16328"/>
                </a:cubicBezTo>
                <a:cubicBezTo>
                  <a:pt x="17988" y="16668"/>
                  <a:pt x="17988" y="17065"/>
                  <a:pt x="17988" y="17405"/>
                </a:cubicBezTo>
                <a:cubicBezTo>
                  <a:pt x="17988" y="17631"/>
                  <a:pt x="17988" y="17858"/>
                  <a:pt x="17770" y="18028"/>
                </a:cubicBezTo>
                <a:cubicBezTo>
                  <a:pt x="17770" y="18142"/>
                  <a:pt x="17770" y="18255"/>
                  <a:pt x="17770" y="18312"/>
                </a:cubicBezTo>
                <a:cubicBezTo>
                  <a:pt x="17770" y="18369"/>
                  <a:pt x="17770" y="18425"/>
                  <a:pt x="17770" y="18482"/>
                </a:cubicBezTo>
                <a:cubicBezTo>
                  <a:pt x="17770" y="18539"/>
                  <a:pt x="17770" y="18539"/>
                  <a:pt x="17770" y="18595"/>
                </a:cubicBezTo>
                <a:cubicBezTo>
                  <a:pt x="17770" y="18709"/>
                  <a:pt x="17770" y="18822"/>
                  <a:pt x="17552" y="18935"/>
                </a:cubicBezTo>
                <a:cubicBezTo>
                  <a:pt x="17552" y="18935"/>
                  <a:pt x="17552" y="18992"/>
                  <a:pt x="17334" y="19049"/>
                </a:cubicBezTo>
                <a:cubicBezTo>
                  <a:pt x="17334" y="19162"/>
                  <a:pt x="17115" y="19332"/>
                  <a:pt x="16897" y="19446"/>
                </a:cubicBezTo>
                <a:cubicBezTo>
                  <a:pt x="16897" y="19446"/>
                  <a:pt x="17115" y="19446"/>
                  <a:pt x="17115" y="19446"/>
                </a:cubicBezTo>
                <a:cubicBezTo>
                  <a:pt x="17115" y="19502"/>
                  <a:pt x="16897" y="19616"/>
                  <a:pt x="16897" y="19672"/>
                </a:cubicBezTo>
                <a:cubicBezTo>
                  <a:pt x="16679" y="19729"/>
                  <a:pt x="16679" y="19786"/>
                  <a:pt x="16461" y="19843"/>
                </a:cubicBezTo>
                <a:cubicBezTo>
                  <a:pt x="16461" y="19843"/>
                  <a:pt x="16461" y="19843"/>
                  <a:pt x="16243" y="19843"/>
                </a:cubicBezTo>
                <a:cubicBezTo>
                  <a:pt x="16461" y="20013"/>
                  <a:pt x="16461" y="20069"/>
                  <a:pt x="16679" y="20183"/>
                </a:cubicBezTo>
                <a:cubicBezTo>
                  <a:pt x="16679" y="20239"/>
                  <a:pt x="16679" y="20296"/>
                  <a:pt x="16679" y="20296"/>
                </a:cubicBezTo>
                <a:cubicBezTo>
                  <a:pt x="16679" y="20353"/>
                  <a:pt x="16679" y="20353"/>
                  <a:pt x="16679" y="20409"/>
                </a:cubicBezTo>
                <a:cubicBezTo>
                  <a:pt x="16897" y="20409"/>
                  <a:pt x="16897" y="20466"/>
                  <a:pt x="16897" y="20523"/>
                </a:cubicBezTo>
                <a:cubicBezTo>
                  <a:pt x="16897" y="20523"/>
                  <a:pt x="16897" y="20580"/>
                  <a:pt x="16897" y="20580"/>
                </a:cubicBezTo>
                <a:cubicBezTo>
                  <a:pt x="17115" y="20636"/>
                  <a:pt x="17115" y="20636"/>
                  <a:pt x="17115" y="20693"/>
                </a:cubicBezTo>
                <a:cubicBezTo>
                  <a:pt x="17115" y="20693"/>
                  <a:pt x="17115" y="20750"/>
                  <a:pt x="17115" y="20750"/>
                </a:cubicBezTo>
                <a:cubicBezTo>
                  <a:pt x="17115" y="20806"/>
                  <a:pt x="17334" y="21033"/>
                  <a:pt x="17334" y="21090"/>
                </a:cubicBezTo>
                <a:cubicBezTo>
                  <a:pt x="17115" y="21260"/>
                  <a:pt x="16897" y="21317"/>
                  <a:pt x="16461" y="21430"/>
                </a:cubicBezTo>
                <a:cubicBezTo>
                  <a:pt x="16461" y="21487"/>
                  <a:pt x="16024" y="21543"/>
                  <a:pt x="15806" y="21543"/>
                </a:cubicBezTo>
                <a:cubicBezTo>
                  <a:pt x="15806" y="21543"/>
                  <a:pt x="15806" y="21600"/>
                  <a:pt x="15806" y="21600"/>
                </a:cubicBezTo>
                <a:cubicBezTo>
                  <a:pt x="15370" y="21600"/>
                  <a:pt x="15152" y="21600"/>
                  <a:pt x="14715" y="21600"/>
                </a:cubicBezTo>
                <a:cubicBezTo>
                  <a:pt x="14279" y="21600"/>
                  <a:pt x="13843" y="21600"/>
                  <a:pt x="13406" y="21543"/>
                </a:cubicBezTo>
                <a:cubicBezTo>
                  <a:pt x="13406" y="21543"/>
                  <a:pt x="13406" y="21543"/>
                  <a:pt x="13188" y="21543"/>
                </a:cubicBezTo>
                <a:cubicBezTo>
                  <a:pt x="13188" y="21543"/>
                  <a:pt x="13188" y="21543"/>
                  <a:pt x="12970" y="21487"/>
                </a:cubicBezTo>
                <a:cubicBezTo>
                  <a:pt x="12752" y="21430"/>
                  <a:pt x="12534" y="21317"/>
                  <a:pt x="12534" y="21203"/>
                </a:cubicBezTo>
                <a:cubicBezTo>
                  <a:pt x="12534" y="21090"/>
                  <a:pt x="12534" y="21033"/>
                  <a:pt x="12534" y="20920"/>
                </a:cubicBezTo>
                <a:cubicBezTo>
                  <a:pt x="12534" y="20920"/>
                  <a:pt x="12534" y="20920"/>
                  <a:pt x="12534" y="20863"/>
                </a:cubicBezTo>
                <a:cubicBezTo>
                  <a:pt x="12534" y="20863"/>
                  <a:pt x="12534" y="20863"/>
                  <a:pt x="12534" y="20806"/>
                </a:cubicBezTo>
                <a:cubicBezTo>
                  <a:pt x="12752" y="20750"/>
                  <a:pt x="12752" y="20636"/>
                  <a:pt x="12752" y="20523"/>
                </a:cubicBezTo>
                <a:cubicBezTo>
                  <a:pt x="12752" y="20523"/>
                  <a:pt x="12752" y="20466"/>
                  <a:pt x="12752" y="20409"/>
                </a:cubicBezTo>
                <a:cubicBezTo>
                  <a:pt x="12534" y="20466"/>
                  <a:pt x="11879" y="20409"/>
                  <a:pt x="11661" y="20353"/>
                </a:cubicBezTo>
                <a:cubicBezTo>
                  <a:pt x="11661" y="20353"/>
                  <a:pt x="11661" y="20296"/>
                  <a:pt x="11661" y="20239"/>
                </a:cubicBezTo>
                <a:cubicBezTo>
                  <a:pt x="11443" y="20239"/>
                  <a:pt x="11224" y="20239"/>
                  <a:pt x="11224" y="20296"/>
                </a:cubicBezTo>
                <a:cubicBezTo>
                  <a:pt x="10788" y="20296"/>
                  <a:pt x="10570" y="20296"/>
                  <a:pt x="10134" y="20353"/>
                </a:cubicBezTo>
                <a:cubicBezTo>
                  <a:pt x="10134" y="20353"/>
                  <a:pt x="9915" y="20353"/>
                  <a:pt x="9697" y="20353"/>
                </a:cubicBezTo>
                <a:cubicBezTo>
                  <a:pt x="9697" y="20353"/>
                  <a:pt x="9697" y="20409"/>
                  <a:pt x="9697" y="20409"/>
                </a:cubicBezTo>
                <a:cubicBezTo>
                  <a:pt x="9479" y="20409"/>
                  <a:pt x="9261" y="20409"/>
                  <a:pt x="9261" y="20409"/>
                </a:cubicBezTo>
                <a:cubicBezTo>
                  <a:pt x="9043" y="20409"/>
                  <a:pt x="9043" y="20409"/>
                  <a:pt x="8824" y="20466"/>
                </a:cubicBezTo>
                <a:cubicBezTo>
                  <a:pt x="8606" y="20466"/>
                  <a:pt x="8388" y="20466"/>
                  <a:pt x="8170" y="20523"/>
                </a:cubicBezTo>
                <a:cubicBezTo>
                  <a:pt x="7952" y="20523"/>
                  <a:pt x="7734" y="20523"/>
                  <a:pt x="7297" y="20523"/>
                </a:cubicBezTo>
                <a:cubicBezTo>
                  <a:pt x="7079" y="20523"/>
                  <a:pt x="6861" y="20523"/>
                  <a:pt x="6643" y="20580"/>
                </a:cubicBezTo>
                <a:cubicBezTo>
                  <a:pt x="6643" y="20580"/>
                  <a:pt x="6206" y="20580"/>
                  <a:pt x="6206" y="20523"/>
                </a:cubicBezTo>
                <a:cubicBezTo>
                  <a:pt x="6206" y="20523"/>
                  <a:pt x="6206" y="20580"/>
                  <a:pt x="6206" y="20580"/>
                </a:cubicBezTo>
                <a:cubicBezTo>
                  <a:pt x="6206" y="20580"/>
                  <a:pt x="6206" y="20523"/>
                  <a:pt x="5988" y="20523"/>
                </a:cubicBezTo>
                <a:cubicBezTo>
                  <a:pt x="5988" y="20523"/>
                  <a:pt x="5988" y="20523"/>
                  <a:pt x="5988" y="20523"/>
                </a:cubicBezTo>
                <a:cubicBezTo>
                  <a:pt x="5988" y="20523"/>
                  <a:pt x="5988" y="20523"/>
                  <a:pt x="5770" y="20580"/>
                </a:cubicBezTo>
                <a:cubicBezTo>
                  <a:pt x="5770" y="20580"/>
                  <a:pt x="5552" y="20523"/>
                  <a:pt x="5552" y="20523"/>
                </a:cubicBezTo>
                <a:cubicBezTo>
                  <a:pt x="5552" y="20523"/>
                  <a:pt x="5552" y="20523"/>
                  <a:pt x="5552" y="20523"/>
                </a:cubicBezTo>
                <a:cubicBezTo>
                  <a:pt x="5334" y="20523"/>
                  <a:pt x="5334" y="20523"/>
                  <a:pt x="5115" y="20523"/>
                </a:cubicBezTo>
                <a:cubicBezTo>
                  <a:pt x="5115" y="20523"/>
                  <a:pt x="4897" y="20523"/>
                  <a:pt x="4897" y="20523"/>
                </a:cubicBezTo>
                <a:cubicBezTo>
                  <a:pt x="4679" y="20523"/>
                  <a:pt x="4679" y="20523"/>
                  <a:pt x="4461" y="20523"/>
                </a:cubicBezTo>
                <a:cubicBezTo>
                  <a:pt x="4461" y="20523"/>
                  <a:pt x="4243" y="20466"/>
                  <a:pt x="4243" y="20466"/>
                </a:cubicBezTo>
                <a:cubicBezTo>
                  <a:pt x="4024" y="20466"/>
                  <a:pt x="4024" y="20466"/>
                  <a:pt x="4024" y="20466"/>
                </a:cubicBezTo>
                <a:cubicBezTo>
                  <a:pt x="3588" y="20353"/>
                  <a:pt x="2497" y="20466"/>
                  <a:pt x="2497" y="20239"/>
                </a:cubicBezTo>
                <a:cubicBezTo>
                  <a:pt x="2715" y="20183"/>
                  <a:pt x="2715" y="20126"/>
                  <a:pt x="2715" y="20126"/>
                </a:cubicBezTo>
                <a:cubicBezTo>
                  <a:pt x="3152" y="20069"/>
                  <a:pt x="3588" y="20126"/>
                  <a:pt x="3806" y="20069"/>
                </a:cubicBezTo>
                <a:cubicBezTo>
                  <a:pt x="4024" y="20069"/>
                  <a:pt x="4243" y="20069"/>
                  <a:pt x="4461" y="20069"/>
                </a:cubicBezTo>
                <a:cubicBezTo>
                  <a:pt x="4679" y="20013"/>
                  <a:pt x="4897" y="20013"/>
                  <a:pt x="5115" y="20013"/>
                </a:cubicBezTo>
                <a:cubicBezTo>
                  <a:pt x="5115" y="20013"/>
                  <a:pt x="5115" y="20013"/>
                  <a:pt x="5115" y="20013"/>
                </a:cubicBezTo>
                <a:cubicBezTo>
                  <a:pt x="5334" y="20013"/>
                  <a:pt x="5770" y="19956"/>
                  <a:pt x="5988" y="19956"/>
                </a:cubicBezTo>
                <a:cubicBezTo>
                  <a:pt x="5988" y="19956"/>
                  <a:pt x="6206" y="19956"/>
                  <a:pt x="6206" y="19956"/>
                </a:cubicBezTo>
                <a:cubicBezTo>
                  <a:pt x="6206" y="19956"/>
                  <a:pt x="6424" y="19956"/>
                  <a:pt x="6424" y="19956"/>
                </a:cubicBezTo>
                <a:cubicBezTo>
                  <a:pt x="6424" y="19956"/>
                  <a:pt x="6424" y="19899"/>
                  <a:pt x="6424" y="19899"/>
                </a:cubicBezTo>
                <a:cubicBezTo>
                  <a:pt x="6424" y="19899"/>
                  <a:pt x="6643" y="19899"/>
                  <a:pt x="6643" y="19899"/>
                </a:cubicBezTo>
                <a:cubicBezTo>
                  <a:pt x="6861" y="19899"/>
                  <a:pt x="7079" y="19843"/>
                  <a:pt x="7297" y="19786"/>
                </a:cubicBezTo>
                <a:cubicBezTo>
                  <a:pt x="7515" y="19786"/>
                  <a:pt x="7515" y="19729"/>
                  <a:pt x="7734" y="19729"/>
                </a:cubicBezTo>
                <a:cubicBezTo>
                  <a:pt x="7734" y="19729"/>
                  <a:pt x="7734" y="19729"/>
                  <a:pt x="7952" y="19672"/>
                </a:cubicBezTo>
                <a:cubicBezTo>
                  <a:pt x="7952" y="19672"/>
                  <a:pt x="7952" y="19672"/>
                  <a:pt x="7952" y="19616"/>
                </a:cubicBezTo>
                <a:cubicBezTo>
                  <a:pt x="7952" y="19616"/>
                  <a:pt x="8170" y="19559"/>
                  <a:pt x="8170" y="19502"/>
                </a:cubicBezTo>
                <a:cubicBezTo>
                  <a:pt x="8170" y="19502"/>
                  <a:pt x="8170" y="19446"/>
                  <a:pt x="8170" y="19389"/>
                </a:cubicBezTo>
                <a:cubicBezTo>
                  <a:pt x="8170" y="19389"/>
                  <a:pt x="8388" y="19332"/>
                  <a:pt x="8388" y="19332"/>
                </a:cubicBezTo>
                <a:cubicBezTo>
                  <a:pt x="8388" y="19276"/>
                  <a:pt x="8388" y="19219"/>
                  <a:pt x="8388" y="19219"/>
                </a:cubicBezTo>
                <a:cubicBezTo>
                  <a:pt x="8388" y="19049"/>
                  <a:pt x="8388" y="18935"/>
                  <a:pt x="8388" y="18822"/>
                </a:cubicBezTo>
                <a:cubicBezTo>
                  <a:pt x="8388" y="18539"/>
                  <a:pt x="8388" y="18312"/>
                  <a:pt x="8170" y="18142"/>
                </a:cubicBezTo>
                <a:cubicBezTo>
                  <a:pt x="8170" y="18085"/>
                  <a:pt x="8170" y="18028"/>
                  <a:pt x="8170" y="17972"/>
                </a:cubicBezTo>
                <a:cubicBezTo>
                  <a:pt x="8170" y="17858"/>
                  <a:pt x="8170" y="17745"/>
                  <a:pt x="8170" y="17631"/>
                </a:cubicBezTo>
                <a:cubicBezTo>
                  <a:pt x="8170" y="17575"/>
                  <a:pt x="7952" y="17518"/>
                  <a:pt x="7952" y="17518"/>
                </a:cubicBezTo>
                <a:cubicBezTo>
                  <a:pt x="7952" y="17405"/>
                  <a:pt x="7952" y="17291"/>
                  <a:pt x="7734" y="17235"/>
                </a:cubicBezTo>
                <a:cubicBezTo>
                  <a:pt x="7734" y="17065"/>
                  <a:pt x="7734" y="16951"/>
                  <a:pt x="7734" y="16838"/>
                </a:cubicBezTo>
                <a:cubicBezTo>
                  <a:pt x="7952" y="16838"/>
                  <a:pt x="7952" y="16781"/>
                  <a:pt x="7952" y="16724"/>
                </a:cubicBezTo>
                <a:cubicBezTo>
                  <a:pt x="7734" y="16668"/>
                  <a:pt x="7734" y="16611"/>
                  <a:pt x="7515" y="16554"/>
                </a:cubicBezTo>
                <a:cubicBezTo>
                  <a:pt x="7515" y="16498"/>
                  <a:pt x="7297" y="16441"/>
                  <a:pt x="7297" y="16384"/>
                </a:cubicBezTo>
                <a:cubicBezTo>
                  <a:pt x="7297" y="16328"/>
                  <a:pt x="7297" y="16271"/>
                  <a:pt x="7297" y="16214"/>
                </a:cubicBezTo>
                <a:cubicBezTo>
                  <a:pt x="7297" y="16157"/>
                  <a:pt x="7079" y="16157"/>
                  <a:pt x="7079" y="16101"/>
                </a:cubicBezTo>
                <a:cubicBezTo>
                  <a:pt x="7079" y="16044"/>
                  <a:pt x="7079" y="15987"/>
                  <a:pt x="6861" y="15931"/>
                </a:cubicBezTo>
                <a:cubicBezTo>
                  <a:pt x="6861" y="15874"/>
                  <a:pt x="6861" y="15817"/>
                  <a:pt x="6861" y="15761"/>
                </a:cubicBezTo>
                <a:cubicBezTo>
                  <a:pt x="6861" y="15704"/>
                  <a:pt x="6861" y="15704"/>
                  <a:pt x="6861" y="15704"/>
                </a:cubicBezTo>
                <a:cubicBezTo>
                  <a:pt x="6643" y="15591"/>
                  <a:pt x="6643" y="15477"/>
                  <a:pt x="6643" y="15420"/>
                </a:cubicBezTo>
                <a:cubicBezTo>
                  <a:pt x="6643" y="15420"/>
                  <a:pt x="6424" y="15364"/>
                  <a:pt x="6424" y="15364"/>
                </a:cubicBezTo>
                <a:cubicBezTo>
                  <a:pt x="6424" y="15307"/>
                  <a:pt x="6424" y="15194"/>
                  <a:pt x="6206" y="15137"/>
                </a:cubicBezTo>
                <a:cubicBezTo>
                  <a:pt x="6206" y="15080"/>
                  <a:pt x="6206" y="15024"/>
                  <a:pt x="6206" y="15024"/>
                </a:cubicBezTo>
                <a:cubicBezTo>
                  <a:pt x="6206" y="15024"/>
                  <a:pt x="6206" y="15024"/>
                  <a:pt x="6206" y="15024"/>
                </a:cubicBezTo>
                <a:cubicBezTo>
                  <a:pt x="5988" y="15024"/>
                  <a:pt x="5988" y="14967"/>
                  <a:pt x="5988" y="14967"/>
                </a:cubicBezTo>
                <a:cubicBezTo>
                  <a:pt x="5988" y="15080"/>
                  <a:pt x="5770" y="15080"/>
                  <a:pt x="5552" y="15137"/>
                </a:cubicBezTo>
                <a:cubicBezTo>
                  <a:pt x="5334" y="15194"/>
                  <a:pt x="4897" y="15250"/>
                  <a:pt x="4679" y="15307"/>
                </a:cubicBezTo>
                <a:cubicBezTo>
                  <a:pt x="4679" y="15307"/>
                  <a:pt x="4461" y="15307"/>
                  <a:pt x="4243" y="15307"/>
                </a:cubicBezTo>
                <a:cubicBezTo>
                  <a:pt x="4024" y="15307"/>
                  <a:pt x="4024" y="15250"/>
                  <a:pt x="4024" y="15250"/>
                </a:cubicBezTo>
                <a:cubicBezTo>
                  <a:pt x="3806" y="15194"/>
                  <a:pt x="3806" y="15194"/>
                  <a:pt x="3806" y="15137"/>
                </a:cubicBezTo>
                <a:cubicBezTo>
                  <a:pt x="3806" y="15137"/>
                  <a:pt x="3588" y="15137"/>
                  <a:pt x="3588" y="15194"/>
                </a:cubicBezTo>
                <a:cubicBezTo>
                  <a:pt x="3588" y="15194"/>
                  <a:pt x="3588" y="15194"/>
                  <a:pt x="3370" y="15194"/>
                </a:cubicBezTo>
                <a:cubicBezTo>
                  <a:pt x="3370" y="15194"/>
                  <a:pt x="3152" y="15250"/>
                  <a:pt x="2934" y="15250"/>
                </a:cubicBezTo>
                <a:cubicBezTo>
                  <a:pt x="2934" y="15250"/>
                  <a:pt x="2934" y="15250"/>
                  <a:pt x="2934" y="15194"/>
                </a:cubicBezTo>
                <a:cubicBezTo>
                  <a:pt x="2715" y="15194"/>
                  <a:pt x="2715" y="15194"/>
                  <a:pt x="2497" y="15194"/>
                </a:cubicBezTo>
                <a:cubicBezTo>
                  <a:pt x="2497" y="15250"/>
                  <a:pt x="2061" y="15307"/>
                  <a:pt x="1624" y="15250"/>
                </a:cubicBezTo>
                <a:cubicBezTo>
                  <a:pt x="1624" y="15250"/>
                  <a:pt x="1624" y="15250"/>
                  <a:pt x="1624" y="15250"/>
                </a:cubicBezTo>
                <a:cubicBezTo>
                  <a:pt x="1624" y="15194"/>
                  <a:pt x="1624" y="15194"/>
                  <a:pt x="1624" y="15194"/>
                </a:cubicBezTo>
                <a:cubicBezTo>
                  <a:pt x="1624" y="15137"/>
                  <a:pt x="1624" y="15137"/>
                  <a:pt x="1624" y="15137"/>
                </a:cubicBezTo>
                <a:cubicBezTo>
                  <a:pt x="1624" y="15080"/>
                  <a:pt x="1624" y="15024"/>
                  <a:pt x="1624" y="14967"/>
                </a:cubicBezTo>
                <a:cubicBezTo>
                  <a:pt x="1406" y="14854"/>
                  <a:pt x="1406" y="14683"/>
                  <a:pt x="1406" y="14570"/>
                </a:cubicBezTo>
                <a:cubicBezTo>
                  <a:pt x="1406" y="14513"/>
                  <a:pt x="1406" y="14400"/>
                  <a:pt x="1406" y="14343"/>
                </a:cubicBezTo>
                <a:cubicBezTo>
                  <a:pt x="1406" y="14343"/>
                  <a:pt x="1406" y="14287"/>
                  <a:pt x="1188" y="14287"/>
                </a:cubicBezTo>
                <a:cubicBezTo>
                  <a:pt x="1188" y="14230"/>
                  <a:pt x="1188" y="14230"/>
                  <a:pt x="1188" y="14173"/>
                </a:cubicBezTo>
                <a:cubicBezTo>
                  <a:pt x="1188" y="14060"/>
                  <a:pt x="1188" y="13890"/>
                  <a:pt x="970" y="13833"/>
                </a:cubicBezTo>
                <a:cubicBezTo>
                  <a:pt x="970" y="13833"/>
                  <a:pt x="752" y="13833"/>
                  <a:pt x="752" y="13833"/>
                </a:cubicBezTo>
                <a:cubicBezTo>
                  <a:pt x="315" y="13776"/>
                  <a:pt x="534" y="13493"/>
                  <a:pt x="534" y="13380"/>
                </a:cubicBezTo>
                <a:cubicBezTo>
                  <a:pt x="315" y="13209"/>
                  <a:pt x="315" y="13096"/>
                  <a:pt x="315" y="12926"/>
                </a:cubicBezTo>
                <a:cubicBezTo>
                  <a:pt x="97" y="12869"/>
                  <a:pt x="315" y="12756"/>
                  <a:pt x="97" y="12699"/>
                </a:cubicBezTo>
                <a:cubicBezTo>
                  <a:pt x="97" y="12699"/>
                  <a:pt x="97" y="12699"/>
                  <a:pt x="97" y="12643"/>
                </a:cubicBezTo>
                <a:cubicBezTo>
                  <a:pt x="97" y="12643"/>
                  <a:pt x="97" y="12643"/>
                  <a:pt x="97" y="12643"/>
                </a:cubicBezTo>
                <a:cubicBezTo>
                  <a:pt x="-121" y="12586"/>
                  <a:pt x="97" y="12416"/>
                  <a:pt x="97" y="12416"/>
                </a:cubicBezTo>
                <a:cubicBezTo>
                  <a:pt x="315" y="12359"/>
                  <a:pt x="315" y="12359"/>
                  <a:pt x="752" y="12359"/>
                </a:cubicBezTo>
                <a:cubicBezTo>
                  <a:pt x="970" y="12302"/>
                  <a:pt x="1188" y="12246"/>
                  <a:pt x="1406" y="12246"/>
                </a:cubicBezTo>
                <a:cubicBezTo>
                  <a:pt x="1406" y="12189"/>
                  <a:pt x="1406" y="12189"/>
                  <a:pt x="1406" y="12189"/>
                </a:cubicBezTo>
                <a:cubicBezTo>
                  <a:pt x="1624" y="12189"/>
                  <a:pt x="1624" y="12189"/>
                  <a:pt x="1624" y="12189"/>
                </a:cubicBezTo>
                <a:cubicBezTo>
                  <a:pt x="1624" y="12189"/>
                  <a:pt x="1843" y="12132"/>
                  <a:pt x="1843" y="12132"/>
                </a:cubicBezTo>
                <a:cubicBezTo>
                  <a:pt x="2061" y="12132"/>
                  <a:pt x="2279" y="12076"/>
                  <a:pt x="2497" y="12076"/>
                </a:cubicBezTo>
                <a:cubicBezTo>
                  <a:pt x="2715" y="12076"/>
                  <a:pt x="3370" y="11849"/>
                  <a:pt x="3588" y="11792"/>
                </a:cubicBezTo>
                <a:cubicBezTo>
                  <a:pt x="3588" y="11792"/>
                  <a:pt x="3588" y="11792"/>
                  <a:pt x="3588" y="11792"/>
                </a:cubicBezTo>
                <a:cubicBezTo>
                  <a:pt x="3588" y="11735"/>
                  <a:pt x="3588" y="11735"/>
                  <a:pt x="3588" y="11679"/>
                </a:cubicBezTo>
                <a:cubicBezTo>
                  <a:pt x="3806" y="11622"/>
                  <a:pt x="3806" y="11565"/>
                  <a:pt x="4024" y="11509"/>
                </a:cubicBezTo>
                <a:cubicBezTo>
                  <a:pt x="4024" y="11395"/>
                  <a:pt x="3806" y="11339"/>
                  <a:pt x="3806" y="11282"/>
                </a:cubicBezTo>
                <a:cubicBezTo>
                  <a:pt x="3806" y="11225"/>
                  <a:pt x="3806" y="11169"/>
                  <a:pt x="3806" y="11112"/>
                </a:cubicBezTo>
                <a:cubicBezTo>
                  <a:pt x="3806" y="11112"/>
                  <a:pt x="3806" y="11112"/>
                  <a:pt x="3806" y="11112"/>
                </a:cubicBezTo>
                <a:cubicBezTo>
                  <a:pt x="3588" y="11169"/>
                  <a:pt x="3152" y="11169"/>
                  <a:pt x="2934" y="11169"/>
                </a:cubicBezTo>
                <a:cubicBezTo>
                  <a:pt x="2934" y="11169"/>
                  <a:pt x="2715" y="11225"/>
                  <a:pt x="2497" y="11225"/>
                </a:cubicBezTo>
                <a:cubicBezTo>
                  <a:pt x="2497" y="11225"/>
                  <a:pt x="2279" y="11225"/>
                  <a:pt x="2061" y="11225"/>
                </a:cubicBezTo>
                <a:cubicBezTo>
                  <a:pt x="1406" y="11112"/>
                  <a:pt x="1624" y="10998"/>
                  <a:pt x="1624" y="10828"/>
                </a:cubicBezTo>
                <a:cubicBezTo>
                  <a:pt x="1624" y="10772"/>
                  <a:pt x="1624" y="10715"/>
                  <a:pt x="1624" y="10658"/>
                </a:cubicBezTo>
                <a:cubicBezTo>
                  <a:pt x="1406" y="10545"/>
                  <a:pt x="1406" y="10488"/>
                  <a:pt x="1406" y="10375"/>
                </a:cubicBezTo>
                <a:cubicBezTo>
                  <a:pt x="1406" y="10318"/>
                  <a:pt x="1406" y="10318"/>
                  <a:pt x="1406" y="10261"/>
                </a:cubicBezTo>
                <a:cubicBezTo>
                  <a:pt x="1406" y="10148"/>
                  <a:pt x="1406" y="10091"/>
                  <a:pt x="1406" y="9978"/>
                </a:cubicBezTo>
                <a:cubicBezTo>
                  <a:pt x="1406" y="9751"/>
                  <a:pt x="1406" y="9524"/>
                  <a:pt x="1406" y="9298"/>
                </a:cubicBezTo>
                <a:cubicBezTo>
                  <a:pt x="1624" y="9071"/>
                  <a:pt x="1624" y="8844"/>
                  <a:pt x="1843" y="8561"/>
                </a:cubicBezTo>
                <a:cubicBezTo>
                  <a:pt x="1843" y="8561"/>
                  <a:pt x="1843" y="8504"/>
                  <a:pt x="1843" y="8504"/>
                </a:cubicBezTo>
                <a:cubicBezTo>
                  <a:pt x="1843" y="8447"/>
                  <a:pt x="1843" y="8334"/>
                  <a:pt x="2061" y="8277"/>
                </a:cubicBezTo>
                <a:cubicBezTo>
                  <a:pt x="2061" y="8107"/>
                  <a:pt x="2279" y="7937"/>
                  <a:pt x="2497" y="7767"/>
                </a:cubicBezTo>
                <a:cubicBezTo>
                  <a:pt x="2497" y="7767"/>
                  <a:pt x="2497" y="7710"/>
                  <a:pt x="2497" y="7710"/>
                </a:cubicBezTo>
                <a:cubicBezTo>
                  <a:pt x="2497" y="7597"/>
                  <a:pt x="2715" y="7427"/>
                  <a:pt x="2715" y="7257"/>
                </a:cubicBezTo>
                <a:cubicBezTo>
                  <a:pt x="2934" y="7030"/>
                  <a:pt x="2934" y="6803"/>
                  <a:pt x="3152" y="6576"/>
                </a:cubicBezTo>
                <a:cubicBezTo>
                  <a:pt x="3152" y="6520"/>
                  <a:pt x="3152" y="6520"/>
                  <a:pt x="3152" y="6463"/>
                </a:cubicBezTo>
                <a:cubicBezTo>
                  <a:pt x="3152" y="6463"/>
                  <a:pt x="3152" y="6463"/>
                  <a:pt x="3152" y="6463"/>
                </a:cubicBezTo>
                <a:cubicBezTo>
                  <a:pt x="3152" y="6406"/>
                  <a:pt x="3152" y="6350"/>
                  <a:pt x="3152" y="6350"/>
                </a:cubicBezTo>
                <a:cubicBezTo>
                  <a:pt x="3152" y="6236"/>
                  <a:pt x="3370" y="6180"/>
                  <a:pt x="3370" y="6123"/>
                </a:cubicBezTo>
                <a:cubicBezTo>
                  <a:pt x="3370" y="6123"/>
                  <a:pt x="3370" y="6066"/>
                  <a:pt x="3370" y="6066"/>
                </a:cubicBezTo>
                <a:cubicBezTo>
                  <a:pt x="3370" y="5953"/>
                  <a:pt x="3806" y="5953"/>
                  <a:pt x="3806" y="5839"/>
                </a:cubicBezTo>
                <a:cubicBezTo>
                  <a:pt x="3806" y="5839"/>
                  <a:pt x="3806" y="5839"/>
                  <a:pt x="3806" y="5783"/>
                </a:cubicBezTo>
                <a:cubicBezTo>
                  <a:pt x="3806" y="5726"/>
                  <a:pt x="4024" y="5613"/>
                  <a:pt x="4024" y="5499"/>
                </a:cubicBezTo>
                <a:cubicBezTo>
                  <a:pt x="4024" y="5386"/>
                  <a:pt x="4024" y="5272"/>
                  <a:pt x="4024" y="5216"/>
                </a:cubicBezTo>
                <a:cubicBezTo>
                  <a:pt x="4024" y="5102"/>
                  <a:pt x="4024" y="5046"/>
                  <a:pt x="4024" y="4989"/>
                </a:cubicBezTo>
                <a:cubicBezTo>
                  <a:pt x="4024" y="4932"/>
                  <a:pt x="4024" y="4932"/>
                  <a:pt x="4024" y="4876"/>
                </a:cubicBezTo>
                <a:cubicBezTo>
                  <a:pt x="4024" y="4876"/>
                  <a:pt x="4024" y="4819"/>
                  <a:pt x="4024" y="4819"/>
                </a:cubicBezTo>
                <a:cubicBezTo>
                  <a:pt x="4024" y="4819"/>
                  <a:pt x="4024" y="4819"/>
                  <a:pt x="3806" y="4819"/>
                </a:cubicBezTo>
                <a:cubicBezTo>
                  <a:pt x="3806" y="4706"/>
                  <a:pt x="3806" y="4649"/>
                  <a:pt x="3806" y="4592"/>
                </a:cubicBezTo>
                <a:cubicBezTo>
                  <a:pt x="3806" y="4479"/>
                  <a:pt x="3806" y="4422"/>
                  <a:pt x="3806" y="4365"/>
                </a:cubicBezTo>
                <a:cubicBezTo>
                  <a:pt x="4024" y="4195"/>
                  <a:pt x="4243" y="4025"/>
                  <a:pt x="4461" y="3912"/>
                </a:cubicBezTo>
                <a:cubicBezTo>
                  <a:pt x="4679" y="3855"/>
                  <a:pt x="4679" y="3855"/>
                  <a:pt x="4897" y="3855"/>
                </a:cubicBezTo>
                <a:cubicBezTo>
                  <a:pt x="4897" y="3855"/>
                  <a:pt x="4897" y="3855"/>
                  <a:pt x="4897" y="3855"/>
                </a:cubicBezTo>
                <a:cubicBezTo>
                  <a:pt x="4897" y="3855"/>
                  <a:pt x="5334" y="3742"/>
                  <a:pt x="5334" y="3742"/>
                </a:cubicBezTo>
                <a:cubicBezTo>
                  <a:pt x="5770" y="3685"/>
                  <a:pt x="6206" y="3572"/>
                  <a:pt x="6643" y="3515"/>
                </a:cubicBezTo>
                <a:cubicBezTo>
                  <a:pt x="6861" y="3515"/>
                  <a:pt x="7079" y="3402"/>
                  <a:pt x="7297" y="3402"/>
                </a:cubicBezTo>
                <a:cubicBezTo>
                  <a:pt x="7297" y="3402"/>
                  <a:pt x="7297" y="3402"/>
                  <a:pt x="7297" y="3402"/>
                </a:cubicBezTo>
                <a:cubicBezTo>
                  <a:pt x="7515" y="3402"/>
                  <a:pt x="7515" y="3345"/>
                  <a:pt x="7515" y="3288"/>
                </a:cubicBezTo>
                <a:cubicBezTo>
                  <a:pt x="7734" y="3288"/>
                  <a:pt x="7734" y="3231"/>
                  <a:pt x="7734" y="3231"/>
                </a:cubicBezTo>
                <a:cubicBezTo>
                  <a:pt x="7734" y="3175"/>
                  <a:pt x="7734" y="3118"/>
                  <a:pt x="7734" y="3061"/>
                </a:cubicBezTo>
                <a:cubicBezTo>
                  <a:pt x="7734" y="3005"/>
                  <a:pt x="7734" y="2891"/>
                  <a:pt x="7734" y="2835"/>
                </a:cubicBezTo>
                <a:cubicBezTo>
                  <a:pt x="7734" y="2778"/>
                  <a:pt x="7734" y="2721"/>
                  <a:pt x="7734" y="2665"/>
                </a:cubicBezTo>
                <a:cubicBezTo>
                  <a:pt x="7515" y="2608"/>
                  <a:pt x="7515" y="2608"/>
                  <a:pt x="7297" y="2551"/>
                </a:cubicBezTo>
                <a:cubicBezTo>
                  <a:pt x="7297" y="2551"/>
                  <a:pt x="7297" y="2494"/>
                  <a:pt x="7297" y="2494"/>
                </a:cubicBezTo>
                <a:cubicBezTo>
                  <a:pt x="7079" y="2494"/>
                  <a:pt x="7079" y="2438"/>
                  <a:pt x="7079" y="2438"/>
                </a:cubicBezTo>
                <a:cubicBezTo>
                  <a:pt x="7079" y="2438"/>
                  <a:pt x="7079" y="2381"/>
                  <a:pt x="7079" y="2381"/>
                </a:cubicBezTo>
                <a:cubicBezTo>
                  <a:pt x="7079" y="2324"/>
                  <a:pt x="6861" y="2324"/>
                  <a:pt x="6861" y="2324"/>
                </a:cubicBezTo>
                <a:cubicBezTo>
                  <a:pt x="6861" y="2324"/>
                  <a:pt x="6861" y="2268"/>
                  <a:pt x="6861" y="2268"/>
                </a:cubicBezTo>
                <a:cubicBezTo>
                  <a:pt x="6861" y="2154"/>
                  <a:pt x="6861" y="2041"/>
                  <a:pt x="6861" y="1928"/>
                </a:cubicBezTo>
                <a:cubicBezTo>
                  <a:pt x="6861" y="1871"/>
                  <a:pt x="6861" y="1871"/>
                  <a:pt x="6861" y="1814"/>
                </a:cubicBezTo>
                <a:cubicBezTo>
                  <a:pt x="6861" y="1814"/>
                  <a:pt x="6643" y="1757"/>
                  <a:pt x="6643" y="1757"/>
                </a:cubicBezTo>
                <a:cubicBezTo>
                  <a:pt x="6643" y="1644"/>
                  <a:pt x="6643" y="1587"/>
                  <a:pt x="6643" y="1531"/>
                </a:cubicBezTo>
                <a:cubicBezTo>
                  <a:pt x="6643" y="1531"/>
                  <a:pt x="6643" y="1474"/>
                  <a:pt x="6643" y="1474"/>
                </a:cubicBezTo>
                <a:cubicBezTo>
                  <a:pt x="6643" y="1417"/>
                  <a:pt x="6643" y="1361"/>
                  <a:pt x="6643" y="1304"/>
                </a:cubicBezTo>
                <a:cubicBezTo>
                  <a:pt x="6424" y="1304"/>
                  <a:pt x="6424" y="1247"/>
                  <a:pt x="6424" y="1191"/>
                </a:cubicBezTo>
                <a:cubicBezTo>
                  <a:pt x="6424" y="1191"/>
                  <a:pt x="6424" y="1134"/>
                  <a:pt x="6424" y="1077"/>
                </a:cubicBezTo>
                <a:cubicBezTo>
                  <a:pt x="6424" y="1077"/>
                  <a:pt x="6643" y="1020"/>
                  <a:pt x="6643" y="964"/>
                </a:cubicBezTo>
                <a:cubicBezTo>
                  <a:pt x="6643" y="907"/>
                  <a:pt x="6643" y="850"/>
                  <a:pt x="6643" y="850"/>
                </a:cubicBezTo>
                <a:cubicBezTo>
                  <a:pt x="6643" y="794"/>
                  <a:pt x="6643" y="737"/>
                  <a:pt x="6643" y="737"/>
                </a:cubicBezTo>
                <a:cubicBezTo>
                  <a:pt x="6861" y="567"/>
                  <a:pt x="7297" y="454"/>
                  <a:pt x="7515" y="340"/>
                </a:cubicBezTo>
                <a:cubicBezTo>
                  <a:pt x="7734" y="283"/>
                  <a:pt x="8170" y="170"/>
                  <a:pt x="8388" y="113"/>
                </a:cubicBezTo>
                <a:cubicBezTo>
                  <a:pt x="8388" y="113"/>
                  <a:pt x="8388" y="113"/>
                  <a:pt x="8606" y="113"/>
                </a:cubicBezTo>
                <a:cubicBezTo>
                  <a:pt x="8824" y="113"/>
                  <a:pt x="9043" y="57"/>
                  <a:pt x="9261" y="57"/>
                </a:cubicBezTo>
                <a:cubicBezTo>
                  <a:pt x="9261" y="57"/>
                  <a:pt x="9479" y="57"/>
                  <a:pt x="9479" y="57"/>
                </a:cubicBezTo>
                <a:cubicBezTo>
                  <a:pt x="9479" y="57"/>
                  <a:pt x="9479" y="57"/>
                  <a:pt x="9479" y="0"/>
                </a:cubicBezTo>
                <a:cubicBezTo>
                  <a:pt x="9697" y="0"/>
                  <a:pt x="9915" y="0"/>
                  <a:pt x="10134" y="0"/>
                </a:cubicBezTo>
                <a:close/>
                <a:moveTo>
                  <a:pt x="12534" y="2665"/>
                </a:moveTo>
                <a:cubicBezTo>
                  <a:pt x="12534" y="2721"/>
                  <a:pt x="12534" y="2721"/>
                  <a:pt x="12534" y="2778"/>
                </a:cubicBezTo>
                <a:cubicBezTo>
                  <a:pt x="12097" y="2948"/>
                  <a:pt x="11443" y="3005"/>
                  <a:pt x="10788" y="3118"/>
                </a:cubicBezTo>
                <a:cubicBezTo>
                  <a:pt x="10788" y="3175"/>
                  <a:pt x="10570" y="3231"/>
                  <a:pt x="10352" y="3288"/>
                </a:cubicBezTo>
                <a:cubicBezTo>
                  <a:pt x="9915" y="3345"/>
                  <a:pt x="9697" y="3402"/>
                  <a:pt x="9479" y="3515"/>
                </a:cubicBezTo>
                <a:cubicBezTo>
                  <a:pt x="9261" y="3572"/>
                  <a:pt x="9043" y="3572"/>
                  <a:pt x="9043" y="3628"/>
                </a:cubicBezTo>
                <a:cubicBezTo>
                  <a:pt x="9043" y="3628"/>
                  <a:pt x="9043" y="3628"/>
                  <a:pt x="9043" y="3628"/>
                </a:cubicBezTo>
                <a:cubicBezTo>
                  <a:pt x="9261" y="3628"/>
                  <a:pt x="9261" y="3685"/>
                  <a:pt x="9479" y="3742"/>
                </a:cubicBezTo>
                <a:cubicBezTo>
                  <a:pt x="9697" y="3798"/>
                  <a:pt x="10134" y="3912"/>
                  <a:pt x="10352" y="4025"/>
                </a:cubicBezTo>
                <a:cubicBezTo>
                  <a:pt x="10352" y="4025"/>
                  <a:pt x="10352" y="4025"/>
                  <a:pt x="10352" y="4025"/>
                </a:cubicBezTo>
                <a:cubicBezTo>
                  <a:pt x="10134" y="4025"/>
                  <a:pt x="9697" y="4139"/>
                  <a:pt x="9697" y="4252"/>
                </a:cubicBezTo>
                <a:cubicBezTo>
                  <a:pt x="9479" y="4252"/>
                  <a:pt x="9479" y="4309"/>
                  <a:pt x="9479" y="4365"/>
                </a:cubicBezTo>
                <a:cubicBezTo>
                  <a:pt x="9479" y="4365"/>
                  <a:pt x="9261" y="4422"/>
                  <a:pt x="9261" y="4479"/>
                </a:cubicBezTo>
                <a:cubicBezTo>
                  <a:pt x="9479" y="4592"/>
                  <a:pt x="9479" y="4649"/>
                  <a:pt x="9697" y="4762"/>
                </a:cubicBezTo>
                <a:cubicBezTo>
                  <a:pt x="9697" y="4819"/>
                  <a:pt x="9697" y="4876"/>
                  <a:pt x="9479" y="4876"/>
                </a:cubicBezTo>
                <a:cubicBezTo>
                  <a:pt x="9479" y="4989"/>
                  <a:pt x="9479" y="5046"/>
                  <a:pt x="9479" y="5102"/>
                </a:cubicBezTo>
                <a:cubicBezTo>
                  <a:pt x="9479" y="5159"/>
                  <a:pt x="9261" y="5216"/>
                  <a:pt x="9261" y="5272"/>
                </a:cubicBezTo>
                <a:cubicBezTo>
                  <a:pt x="9261" y="5272"/>
                  <a:pt x="9261" y="5272"/>
                  <a:pt x="9261" y="5272"/>
                </a:cubicBezTo>
                <a:cubicBezTo>
                  <a:pt x="9261" y="5272"/>
                  <a:pt x="9479" y="5216"/>
                  <a:pt x="9479" y="5159"/>
                </a:cubicBezTo>
                <a:cubicBezTo>
                  <a:pt x="9479" y="5102"/>
                  <a:pt x="9479" y="5046"/>
                  <a:pt x="9697" y="4989"/>
                </a:cubicBezTo>
                <a:cubicBezTo>
                  <a:pt x="9915" y="4876"/>
                  <a:pt x="10134" y="4706"/>
                  <a:pt x="10352" y="4592"/>
                </a:cubicBezTo>
                <a:cubicBezTo>
                  <a:pt x="10570" y="4422"/>
                  <a:pt x="10788" y="4252"/>
                  <a:pt x="11006" y="4139"/>
                </a:cubicBezTo>
                <a:cubicBezTo>
                  <a:pt x="11224" y="3855"/>
                  <a:pt x="11661" y="3628"/>
                  <a:pt x="12097" y="3402"/>
                </a:cubicBezTo>
                <a:cubicBezTo>
                  <a:pt x="12534" y="3231"/>
                  <a:pt x="12752" y="3118"/>
                  <a:pt x="12970" y="3005"/>
                </a:cubicBezTo>
                <a:cubicBezTo>
                  <a:pt x="12970" y="3005"/>
                  <a:pt x="13188" y="2948"/>
                  <a:pt x="13188" y="2891"/>
                </a:cubicBezTo>
                <a:cubicBezTo>
                  <a:pt x="13188" y="2835"/>
                  <a:pt x="12752" y="2721"/>
                  <a:pt x="12534" y="2665"/>
                </a:cubicBezTo>
                <a:close/>
                <a:moveTo>
                  <a:pt x="7952" y="3231"/>
                </a:moveTo>
                <a:cubicBezTo>
                  <a:pt x="7952" y="3231"/>
                  <a:pt x="7734" y="3288"/>
                  <a:pt x="7734" y="3288"/>
                </a:cubicBezTo>
                <a:cubicBezTo>
                  <a:pt x="7734" y="3345"/>
                  <a:pt x="7734" y="3402"/>
                  <a:pt x="7734" y="3458"/>
                </a:cubicBezTo>
                <a:cubicBezTo>
                  <a:pt x="7734" y="3515"/>
                  <a:pt x="7734" y="3628"/>
                  <a:pt x="7515" y="3685"/>
                </a:cubicBezTo>
                <a:cubicBezTo>
                  <a:pt x="7079" y="4082"/>
                  <a:pt x="6424" y="4479"/>
                  <a:pt x="6206" y="4876"/>
                </a:cubicBezTo>
                <a:cubicBezTo>
                  <a:pt x="5988" y="4989"/>
                  <a:pt x="5988" y="5159"/>
                  <a:pt x="5770" y="5272"/>
                </a:cubicBezTo>
                <a:cubicBezTo>
                  <a:pt x="5770" y="5499"/>
                  <a:pt x="5552" y="5669"/>
                  <a:pt x="5552" y="5896"/>
                </a:cubicBezTo>
                <a:cubicBezTo>
                  <a:pt x="5552" y="5896"/>
                  <a:pt x="5552" y="5953"/>
                  <a:pt x="5552" y="5953"/>
                </a:cubicBezTo>
                <a:cubicBezTo>
                  <a:pt x="5334" y="6123"/>
                  <a:pt x="5552" y="6236"/>
                  <a:pt x="5334" y="6406"/>
                </a:cubicBezTo>
                <a:cubicBezTo>
                  <a:pt x="5115" y="6576"/>
                  <a:pt x="4897" y="6690"/>
                  <a:pt x="4679" y="6860"/>
                </a:cubicBezTo>
                <a:cubicBezTo>
                  <a:pt x="4243" y="7087"/>
                  <a:pt x="3806" y="7313"/>
                  <a:pt x="3370" y="7540"/>
                </a:cubicBezTo>
                <a:cubicBezTo>
                  <a:pt x="3152" y="7654"/>
                  <a:pt x="2715" y="7824"/>
                  <a:pt x="2715" y="7994"/>
                </a:cubicBezTo>
                <a:cubicBezTo>
                  <a:pt x="2715" y="8050"/>
                  <a:pt x="2715" y="8220"/>
                  <a:pt x="2934" y="8277"/>
                </a:cubicBezTo>
                <a:cubicBezTo>
                  <a:pt x="2934" y="8277"/>
                  <a:pt x="3152" y="8334"/>
                  <a:pt x="3152" y="8334"/>
                </a:cubicBezTo>
                <a:cubicBezTo>
                  <a:pt x="3370" y="8334"/>
                  <a:pt x="3588" y="8334"/>
                  <a:pt x="3806" y="8334"/>
                </a:cubicBezTo>
                <a:cubicBezTo>
                  <a:pt x="3806" y="8391"/>
                  <a:pt x="4024" y="8391"/>
                  <a:pt x="4024" y="8391"/>
                </a:cubicBezTo>
                <a:cubicBezTo>
                  <a:pt x="4243" y="8391"/>
                  <a:pt x="4243" y="8447"/>
                  <a:pt x="4461" y="8447"/>
                </a:cubicBezTo>
                <a:cubicBezTo>
                  <a:pt x="4461" y="8391"/>
                  <a:pt x="4461" y="8334"/>
                  <a:pt x="4461" y="8334"/>
                </a:cubicBezTo>
                <a:cubicBezTo>
                  <a:pt x="4679" y="8220"/>
                  <a:pt x="4679" y="8164"/>
                  <a:pt x="4679" y="8107"/>
                </a:cubicBezTo>
                <a:cubicBezTo>
                  <a:pt x="4897" y="7824"/>
                  <a:pt x="4897" y="7540"/>
                  <a:pt x="5115" y="7313"/>
                </a:cubicBezTo>
                <a:cubicBezTo>
                  <a:pt x="5115" y="7257"/>
                  <a:pt x="5115" y="7200"/>
                  <a:pt x="5115" y="7143"/>
                </a:cubicBezTo>
                <a:cubicBezTo>
                  <a:pt x="5334" y="6917"/>
                  <a:pt x="5334" y="6746"/>
                  <a:pt x="5552" y="6520"/>
                </a:cubicBezTo>
                <a:cubicBezTo>
                  <a:pt x="5552" y="6463"/>
                  <a:pt x="5770" y="6350"/>
                  <a:pt x="5770" y="6236"/>
                </a:cubicBezTo>
                <a:cubicBezTo>
                  <a:pt x="5988" y="6123"/>
                  <a:pt x="5988" y="6009"/>
                  <a:pt x="6206" y="5839"/>
                </a:cubicBezTo>
                <a:cubicBezTo>
                  <a:pt x="6424" y="5669"/>
                  <a:pt x="6424" y="5556"/>
                  <a:pt x="6643" y="5386"/>
                </a:cubicBezTo>
                <a:cubicBezTo>
                  <a:pt x="7079" y="5102"/>
                  <a:pt x="7297" y="4819"/>
                  <a:pt x="7734" y="4592"/>
                </a:cubicBezTo>
                <a:cubicBezTo>
                  <a:pt x="7952" y="4479"/>
                  <a:pt x="7952" y="4365"/>
                  <a:pt x="7952" y="4252"/>
                </a:cubicBezTo>
                <a:cubicBezTo>
                  <a:pt x="7952" y="4195"/>
                  <a:pt x="7952" y="4082"/>
                  <a:pt x="7952" y="4025"/>
                </a:cubicBezTo>
                <a:cubicBezTo>
                  <a:pt x="7952" y="3912"/>
                  <a:pt x="7952" y="3855"/>
                  <a:pt x="7952" y="3798"/>
                </a:cubicBezTo>
                <a:cubicBezTo>
                  <a:pt x="8170" y="3742"/>
                  <a:pt x="8388" y="3628"/>
                  <a:pt x="8388" y="3628"/>
                </a:cubicBezTo>
                <a:cubicBezTo>
                  <a:pt x="8606" y="3628"/>
                  <a:pt x="8606" y="3628"/>
                  <a:pt x="8824" y="3628"/>
                </a:cubicBezTo>
                <a:cubicBezTo>
                  <a:pt x="8606" y="3515"/>
                  <a:pt x="8388" y="3458"/>
                  <a:pt x="8170" y="3402"/>
                </a:cubicBezTo>
                <a:cubicBezTo>
                  <a:pt x="8170" y="3345"/>
                  <a:pt x="7952" y="3288"/>
                  <a:pt x="7952" y="3231"/>
                </a:cubicBezTo>
                <a:close/>
                <a:moveTo>
                  <a:pt x="9261" y="5272"/>
                </a:moveTo>
                <a:cubicBezTo>
                  <a:pt x="9261" y="5272"/>
                  <a:pt x="9261" y="5272"/>
                  <a:pt x="9261" y="5272"/>
                </a:cubicBezTo>
                <a:cubicBezTo>
                  <a:pt x="9261" y="5272"/>
                  <a:pt x="9261" y="5272"/>
                  <a:pt x="9261" y="5272"/>
                </a:cubicBezTo>
                <a:cubicBezTo>
                  <a:pt x="9261" y="5272"/>
                  <a:pt x="9261" y="5272"/>
                  <a:pt x="9261" y="5272"/>
                </a:cubicBezTo>
                <a:close/>
              </a:path>
            </a:pathLst>
          </a:custGeom>
          <a:solidFill>
            <a:schemeClr val="accent1"/>
          </a:solidFill>
          <a:ln>
            <a:noFill/>
          </a:ln>
          <a:effectLst>
            <a:outerShdw blurRad="76200" rotWithShape="0">
              <a:srgbClr val="000000">
                <a:alpha val="4705"/>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897" name="Google Shape;897;p49"/>
          <p:cNvSpPr/>
          <p:nvPr/>
        </p:nvSpPr>
        <p:spPr>
          <a:xfrm>
            <a:off x="3954155" y="4971760"/>
            <a:ext cx="189090" cy="282555"/>
          </a:xfrm>
          <a:custGeom>
            <a:avLst/>
            <a:gdLst/>
            <a:ahLst/>
            <a:cxnLst/>
            <a:rect l="l" t="t" r="r" b="b"/>
            <a:pathLst>
              <a:path w="21600" h="21600" extrusionOk="0">
                <a:moveTo>
                  <a:pt x="18857" y="0"/>
                </a:moveTo>
                <a:cubicBezTo>
                  <a:pt x="2743" y="0"/>
                  <a:pt x="2743" y="0"/>
                  <a:pt x="2743" y="0"/>
                </a:cubicBezTo>
                <a:cubicBezTo>
                  <a:pt x="1029" y="0"/>
                  <a:pt x="0" y="680"/>
                  <a:pt x="0" y="1361"/>
                </a:cubicBezTo>
                <a:cubicBezTo>
                  <a:pt x="0" y="20239"/>
                  <a:pt x="0" y="20239"/>
                  <a:pt x="0" y="20239"/>
                </a:cubicBezTo>
                <a:cubicBezTo>
                  <a:pt x="0" y="21090"/>
                  <a:pt x="1029" y="21600"/>
                  <a:pt x="2743" y="21600"/>
                </a:cubicBezTo>
                <a:cubicBezTo>
                  <a:pt x="18857" y="21600"/>
                  <a:pt x="18857" y="21600"/>
                  <a:pt x="18857" y="21600"/>
                </a:cubicBezTo>
                <a:cubicBezTo>
                  <a:pt x="20571" y="21600"/>
                  <a:pt x="21600" y="21090"/>
                  <a:pt x="21600" y="20239"/>
                </a:cubicBezTo>
                <a:cubicBezTo>
                  <a:pt x="21600" y="1361"/>
                  <a:pt x="21600" y="1361"/>
                  <a:pt x="21600" y="1361"/>
                </a:cubicBezTo>
                <a:cubicBezTo>
                  <a:pt x="21600" y="680"/>
                  <a:pt x="20571" y="0"/>
                  <a:pt x="18857" y="0"/>
                </a:cubicBezTo>
                <a:close/>
                <a:moveTo>
                  <a:pt x="8914" y="1191"/>
                </a:moveTo>
                <a:cubicBezTo>
                  <a:pt x="12686" y="1191"/>
                  <a:pt x="12686" y="1191"/>
                  <a:pt x="12686" y="1191"/>
                </a:cubicBezTo>
                <a:cubicBezTo>
                  <a:pt x="13029" y="1191"/>
                  <a:pt x="13371" y="1361"/>
                  <a:pt x="13371" y="1531"/>
                </a:cubicBezTo>
                <a:cubicBezTo>
                  <a:pt x="13371" y="1701"/>
                  <a:pt x="13029" y="1871"/>
                  <a:pt x="12686" y="1871"/>
                </a:cubicBezTo>
                <a:cubicBezTo>
                  <a:pt x="8914" y="1871"/>
                  <a:pt x="8914" y="1871"/>
                  <a:pt x="8914" y="1871"/>
                </a:cubicBezTo>
                <a:cubicBezTo>
                  <a:pt x="8571" y="1871"/>
                  <a:pt x="7886" y="1701"/>
                  <a:pt x="7886" y="1531"/>
                </a:cubicBezTo>
                <a:cubicBezTo>
                  <a:pt x="7886" y="1361"/>
                  <a:pt x="8571" y="1191"/>
                  <a:pt x="8914" y="1191"/>
                </a:cubicBezTo>
                <a:close/>
                <a:moveTo>
                  <a:pt x="10629" y="20920"/>
                </a:moveTo>
                <a:cubicBezTo>
                  <a:pt x="9943" y="20920"/>
                  <a:pt x="9257" y="20580"/>
                  <a:pt x="9257" y="20239"/>
                </a:cubicBezTo>
                <a:cubicBezTo>
                  <a:pt x="9257" y="19729"/>
                  <a:pt x="9943" y="19559"/>
                  <a:pt x="10629" y="19559"/>
                </a:cubicBezTo>
                <a:cubicBezTo>
                  <a:pt x="11657" y="19559"/>
                  <a:pt x="12000" y="19729"/>
                  <a:pt x="12000" y="20239"/>
                </a:cubicBezTo>
                <a:cubicBezTo>
                  <a:pt x="12000" y="20580"/>
                  <a:pt x="11657" y="20920"/>
                  <a:pt x="10629" y="20920"/>
                </a:cubicBezTo>
                <a:close/>
                <a:moveTo>
                  <a:pt x="19200" y="18709"/>
                </a:moveTo>
                <a:cubicBezTo>
                  <a:pt x="2400" y="18709"/>
                  <a:pt x="2400" y="18709"/>
                  <a:pt x="2400" y="18709"/>
                </a:cubicBezTo>
                <a:cubicBezTo>
                  <a:pt x="2400" y="3061"/>
                  <a:pt x="2400" y="3061"/>
                  <a:pt x="2400" y="3061"/>
                </a:cubicBezTo>
                <a:cubicBezTo>
                  <a:pt x="19200" y="3061"/>
                  <a:pt x="19200" y="3061"/>
                  <a:pt x="19200" y="3061"/>
                </a:cubicBezTo>
                <a:lnTo>
                  <a:pt x="19200" y="18709"/>
                </a:lnTo>
                <a:close/>
              </a:path>
            </a:pathLst>
          </a:custGeom>
          <a:solidFill>
            <a:srgbClr val="1F497D"/>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1F497D"/>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898" name="Google Shape;898;p49"/>
          <p:cNvSpPr/>
          <p:nvPr/>
        </p:nvSpPr>
        <p:spPr>
          <a:xfrm>
            <a:off x="3923446" y="5289224"/>
            <a:ext cx="250509" cy="212515"/>
          </a:xfrm>
          <a:custGeom>
            <a:avLst/>
            <a:gdLst/>
            <a:ahLst/>
            <a:cxnLst/>
            <a:rect l="l" t="t" r="r" b="b"/>
            <a:pathLst>
              <a:path w="21600" h="21600" extrusionOk="0">
                <a:moveTo>
                  <a:pt x="0" y="0"/>
                </a:moveTo>
                <a:lnTo>
                  <a:pt x="0" y="21600"/>
                </a:lnTo>
                <a:lnTo>
                  <a:pt x="21600" y="21600"/>
                </a:lnTo>
                <a:lnTo>
                  <a:pt x="21600" y="0"/>
                </a:lnTo>
                <a:lnTo>
                  <a:pt x="0" y="0"/>
                </a:lnTo>
                <a:close/>
                <a:moveTo>
                  <a:pt x="19714" y="19077"/>
                </a:moveTo>
                <a:lnTo>
                  <a:pt x="14431" y="10879"/>
                </a:lnTo>
                <a:lnTo>
                  <a:pt x="19714" y="2523"/>
                </a:lnTo>
                <a:lnTo>
                  <a:pt x="19714" y="19077"/>
                </a:lnTo>
                <a:close/>
                <a:moveTo>
                  <a:pt x="1509" y="2523"/>
                </a:moveTo>
                <a:lnTo>
                  <a:pt x="6791" y="10879"/>
                </a:lnTo>
                <a:lnTo>
                  <a:pt x="1509" y="19077"/>
                </a:lnTo>
                <a:lnTo>
                  <a:pt x="1509" y="2523"/>
                </a:lnTo>
                <a:close/>
                <a:moveTo>
                  <a:pt x="3962" y="19077"/>
                </a:moveTo>
                <a:lnTo>
                  <a:pt x="8300" y="12298"/>
                </a:lnTo>
                <a:lnTo>
                  <a:pt x="11036" y="17028"/>
                </a:lnTo>
                <a:lnTo>
                  <a:pt x="13583" y="12298"/>
                </a:lnTo>
                <a:lnTo>
                  <a:pt x="17921" y="19077"/>
                </a:lnTo>
                <a:lnTo>
                  <a:pt x="3962" y="19077"/>
                </a:lnTo>
                <a:close/>
                <a:moveTo>
                  <a:pt x="12639" y="10879"/>
                </a:moveTo>
                <a:lnTo>
                  <a:pt x="11036" y="13401"/>
                </a:lnTo>
                <a:lnTo>
                  <a:pt x="9527" y="10879"/>
                </a:lnTo>
                <a:lnTo>
                  <a:pt x="8300" y="9302"/>
                </a:lnTo>
                <a:lnTo>
                  <a:pt x="3962" y="2523"/>
                </a:lnTo>
                <a:lnTo>
                  <a:pt x="17921" y="2523"/>
                </a:lnTo>
                <a:lnTo>
                  <a:pt x="13583" y="9302"/>
                </a:lnTo>
                <a:lnTo>
                  <a:pt x="12639" y="10879"/>
                </a:lnTo>
                <a:close/>
              </a:path>
            </a:pathLst>
          </a:custGeom>
          <a:solidFill>
            <a:srgbClr val="1F497D"/>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1F497D"/>
              </a:buClr>
              <a:buSzPts val="1800"/>
              <a:buFont typeface="Helvetica Neue"/>
              <a:buNone/>
            </a:pPr>
            <a:endParaRPr sz="1800" b="0" i="0" u="none" strike="noStrike" cap="none">
              <a:solidFill>
                <a:srgbClr val="000000"/>
              </a:solidFill>
              <a:latin typeface="Calibri"/>
              <a:ea typeface="Calibri"/>
              <a:cs typeface="Calibri"/>
              <a:sym typeface="Calibri"/>
            </a:endParaRPr>
          </a:p>
        </p:txBody>
      </p:sp>
      <p:sp>
        <p:nvSpPr>
          <p:cNvPr id="899" name="Google Shape;899;p49"/>
          <p:cNvSpPr txBox="1"/>
          <p:nvPr/>
        </p:nvSpPr>
        <p:spPr>
          <a:xfrm>
            <a:off x="1396760" y="1434207"/>
            <a:ext cx="7381421" cy="63753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accent1"/>
              </a:buClr>
              <a:buSzPts val="3600"/>
              <a:buFont typeface="Montserrat Black"/>
              <a:buNone/>
            </a:pPr>
            <a:r>
              <a:rPr lang="en-US" sz="3600" b="1" i="0" u="none" strike="noStrike" cap="none">
                <a:solidFill>
                  <a:schemeClr val="accent1"/>
                </a:solidFill>
                <a:latin typeface="Montserrat Black"/>
                <a:ea typeface="Montserrat Black"/>
                <a:cs typeface="Montserrat Black"/>
                <a:sym typeface="Montserrat Black"/>
              </a:rPr>
              <a:t>THANK YOU</a:t>
            </a:r>
            <a:endParaRPr/>
          </a:p>
        </p:txBody>
      </p:sp>
      <p:sp>
        <p:nvSpPr>
          <p:cNvPr id="900" name="Google Shape;900;p49"/>
          <p:cNvSpPr txBox="1"/>
          <p:nvPr/>
        </p:nvSpPr>
        <p:spPr>
          <a:xfrm>
            <a:off x="2151414" y="2431944"/>
            <a:ext cx="6196365" cy="123443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0000"/>
              </a:buClr>
              <a:buSzPts val="1800"/>
              <a:buFont typeface="Lato Black"/>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Lato"/>
              <a:buNone/>
            </a:pPr>
            <a:r>
              <a:rPr lang="en-US" sz="2000" b="1" i="0" u="none" strike="noStrike" cap="none">
                <a:solidFill>
                  <a:srgbClr val="000000"/>
                </a:solidFill>
                <a:latin typeface="Lato"/>
                <a:ea typeface="Lato"/>
                <a:cs typeface="Lato"/>
                <a:sym typeface="Lato"/>
              </a:rPr>
              <a:t>Please feel free to contact us if you need further clarification or information.</a:t>
            </a:r>
            <a:endParaRPr/>
          </a:p>
          <a:p>
            <a:pPr marL="0" marR="0" lvl="0" indent="0" algn="ctr" rtl="0">
              <a:lnSpc>
                <a:spcPct val="100000"/>
              </a:lnSpc>
              <a:spcBef>
                <a:spcPts val="0"/>
              </a:spcBef>
              <a:spcAft>
                <a:spcPts val="0"/>
              </a:spcAft>
              <a:buClr>
                <a:srgbClr val="000000"/>
              </a:buClr>
              <a:buSzPts val="2000"/>
              <a:buFont typeface="Lato"/>
              <a:buNone/>
            </a:pPr>
            <a:r>
              <a:rPr lang="en-US" sz="2000" b="1" i="0" u="none" strike="noStrike" cap="none">
                <a:solidFill>
                  <a:srgbClr val="000000"/>
                </a:solidFill>
                <a:latin typeface="Lato"/>
                <a:ea typeface="Lato"/>
                <a:cs typeface="Lato"/>
                <a:sym typeface="Lato"/>
              </a:rPr>
              <a:t> We will be happy to assist you.</a:t>
            </a:r>
            <a:endParaRPr/>
          </a:p>
        </p:txBody>
      </p:sp>
      <p:sp>
        <p:nvSpPr>
          <p:cNvPr id="901" name="Google Shape;901;p49"/>
          <p:cNvSpPr txBox="1"/>
          <p:nvPr/>
        </p:nvSpPr>
        <p:spPr>
          <a:xfrm>
            <a:off x="4219161" y="4543962"/>
            <a:ext cx="6918592" cy="96379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500"/>
              <a:buFont typeface="Helvetica Neue"/>
              <a:buNone/>
            </a:pPr>
            <a:r>
              <a:rPr lang="en-US" sz="1500" b="0" i="0" u="none" strike="noStrike" cap="none">
                <a:solidFill>
                  <a:srgbClr val="000000"/>
                </a:solidFill>
                <a:latin typeface="Helvetica Neue"/>
                <a:ea typeface="Helvetica Neue"/>
                <a:cs typeface="Helvetica Neue"/>
                <a:sym typeface="Helvetica Neue"/>
              </a:rPr>
              <a:t>https://techstar.my</a:t>
            </a:r>
            <a:endParaRPr/>
          </a:p>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Helvetica Neue"/>
              <a:buNone/>
            </a:pPr>
            <a:r>
              <a:rPr lang="en-US" sz="1500" b="0" i="0" u="none" strike="noStrike" cap="none">
                <a:solidFill>
                  <a:srgbClr val="000000"/>
                </a:solidFill>
                <a:latin typeface="Helvetica Neue"/>
                <a:ea typeface="Helvetica Neue"/>
                <a:cs typeface="Helvetica Neue"/>
                <a:sym typeface="Helvetica Neue"/>
              </a:rPr>
              <a:t>Contact: Ray Low  017-3102898    </a:t>
            </a:r>
            <a:endParaRPr/>
          </a:p>
          <a:p>
            <a:pPr marL="0" marR="0" lvl="0" indent="0" algn="l" rtl="0">
              <a:lnSpc>
                <a:spcPct val="100000"/>
              </a:lnSpc>
              <a:spcBef>
                <a:spcPts val="0"/>
              </a:spcBef>
              <a:spcAft>
                <a:spcPts val="0"/>
              </a:spcAft>
              <a:buClr>
                <a:srgbClr val="0000FF"/>
              </a:buClr>
              <a:buSzPts val="1500"/>
              <a:buFont typeface="Helvetica Neue"/>
              <a:buNone/>
            </a:pPr>
            <a:r>
              <a:rPr lang="en-US" sz="1500" b="0" i="0" u="sng" strike="noStrike" cap="none">
                <a:solidFill>
                  <a:srgbClr val="0000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raylow.biz@gmail.com</a:t>
            </a:r>
            <a:r>
              <a:rPr lang="en-US" sz="1500" b="0" i="0" u="none" strike="noStrike" cap="none">
                <a:solidFill>
                  <a:srgbClr val="000000"/>
                </a:solidFill>
                <a:latin typeface="Helvetica Neue"/>
                <a:ea typeface="Helvetica Neue"/>
                <a:cs typeface="Helvetica Neue"/>
                <a:sym typeface="Helvetica Neue"/>
              </a:rPr>
              <a:t> / ray@techstar.my</a:t>
            </a:r>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5" descr="Picture 28"/>
          <p:cNvPicPr preferRelativeResize="0"/>
          <p:nvPr/>
        </p:nvPicPr>
        <p:blipFill rotWithShape="1">
          <a:blip r:embed="rId3">
            <a:alphaModFix/>
          </a:blip>
          <a:srcRect/>
          <a:stretch/>
        </p:blipFill>
        <p:spPr>
          <a:xfrm>
            <a:off x="9347120" y="146979"/>
            <a:ext cx="1092282" cy="255318"/>
          </a:xfrm>
          <a:prstGeom prst="rect">
            <a:avLst/>
          </a:prstGeom>
          <a:noFill/>
          <a:ln>
            <a:noFill/>
          </a:ln>
        </p:spPr>
      </p:pic>
      <p:pic>
        <p:nvPicPr>
          <p:cNvPr id="166" name="Google Shape;166;p5" descr="Picture 29"/>
          <p:cNvPicPr preferRelativeResize="0"/>
          <p:nvPr/>
        </p:nvPicPr>
        <p:blipFill rotWithShape="1">
          <a:blip r:embed="rId4">
            <a:alphaModFix/>
          </a:blip>
          <a:srcRect/>
          <a:stretch/>
        </p:blipFill>
        <p:spPr>
          <a:xfrm>
            <a:off x="2308225" y="1915478"/>
            <a:ext cx="924561" cy="553721"/>
          </a:xfrm>
          <a:prstGeom prst="rect">
            <a:avLst/>
          </a:prstGeom>
          <a:noFill/>
          <a:ln>
            <a:noFill/>
          </a:ln>
        </p:spPr>
      </p:pic>
      <p:pic>
        <p:nvPicPr>
          <p:cNvPr id="167" name="Google Shape;167;p5" descr="Picture 46"/>
          <p:cNvPicPr preferRelativeResize="0"/>
          <p:nvPr/>
        </p:nvPicPr>
        <p:blipFill rotWithShape="1">
          <a:blip r:embed="rId5">
            <a:alphaModFix/>
          </a:blip>
          <a:srcRect/>
          <a:stretch/>
        </p:blipFill>
        <p:spPr>
          <a:xfrm>
            <a:off x="8895080" y="1820228"/>
            <a:ext cx="1328421" cy="744221"/>
          </a:xfrm>
          <a:prstGeom prst="rect">
            <a:avLst/>
          </a:prstGeom>
          <a:noFill/>
          <a:ln>
            <a:noFill/>
          </a:ln>
        </p:spPr>
      </p:pic>
      <p:pic>
        <p:nvPicPr>
          <p:cNvPr id="168" name="Google Shape;168;p5" descr="Picture 47"/>
          <p:cNvPicPr preferRelativeResize="0"/>
          <p:nvPr/>
        </p:nvPicPr>
        <p:blipFill rotWithShape="1">
          <a:blip r:embed="rId6">
            <a:alphaModFix/>
          </a:blip>
          <a:srcRect/>
          <a:stretch/>
        </p:blipFill>
        <p:spPr>
          <a:xfrm>
            <a:off x="2277110" y="2893379"/>
            <a:ext cx="1883411" cy="702945"/>
          </a:xfrm>
          <a:prstGeom prst="rect">
            <a:avLst/>
          </a:prstGeom>
          <a:noFill/>
          <a:ln>
            <a:noFill/>
          </a:ln>
        </p:spPr>
      </p:pic>
      <p:pic>
        <p:nvPicPr>
          <p:cNvPr id="169" name="Google Shape;169;p5" descr="Picture 48"/>
          <p:cNvPicPr preferRelativeResize="0"/>
          <p:nvPr/>
        </p:nvPicPr>
        <p:blipFill rotWithShape="1">
          <a:blip r:embed="rId7">
            <a:alphaModFix/>
          </a:blip>
          <a:srcRect/>
          <a:stretch/>
        </p:blipFill>
        <p:spPr>
          <a:xfrm>
            <a:off x="5975984" y="1177925"/>
            <a:ext cx="3051811" cy="2028826"/>
          </a:xfrm>
          <a:prstGeom prst="rect">
            <a:avLst/>
          </a:prstGeom>
          <a:noFill/>
          <a:ln>
            <a:noFill/>
          </a:ln>
        </p:spPr>
      </p:pic>
      <p:pic>
        <p:nvPicPr>
          <p:cNvPr id="170" name="Google Shape;170;p5" descr="Picture 49"/>
          <p:cNvPicPr preferRelativeResize="0"/>
          <p:nvPr/>
        </p:nvPicPr>
        <p:blipFill rotWithShape="1">
          <a:blip r:embed="rId8">
            <a:alphaModFix/>
          </a:blip>
          <a:srcRect/>
          <a:stretch/>
        </p:blipFill>
        <p:spPr>
          <a:xfrm>
            <a:off x="3596640" y="1800225"/>
            <a:ext cx="2482851" cy="784226"/>
          </a:xfrm>
          <a:prstGeom prst="rect">
            <a:avLst/>
          </a:prstGeom>
          <a:noFill/>
          <a:ln>
            <a:noFill/>
          </a:ln>
        </p:spPr>
      </p:pic>
      <p:pic>
        <p:nvPicPr>
          <p:cNvPr id="171" name="Google Shape;171;p5" descr="Picture 50"/>
          <p:cNvPicPr preferRelativeResize="0"/>
          <p:nvPr/>
        </p:nvPicPr>
        <p:blipFill rotWithShape="1">
          <a:blip r:embed="rId9">
            <a:alphaModFix/>
          </a:blip>
          <a:srcRect/>
          <a:stretch/>
        </p:blipFill>
        <p:spPr>
          <a:xfrm>
            <a:off x="8754746" y="3053714"/>
            <a:ext cx="1207136" cy="382271"/>
          </a:xfrm>
          <a:prstGeom prst="rect">
            <a:avLst/>
          </a:prstGeom>
          <a:noFill/>
          <a:ln>
            <a:noFill/>
          </a:ln>
        </p:spPr>
      </p:pic>
      <p:pic>
        <p:nvPicPr>
          <p:cNvPr id="172" name="Google Shape;172;p5" descr="Picture 51"/>
          <p:cNvPicPr preferRelativeResize="0"/>
          <p:nvPr/>
        </p:nvPicPr>
        <p:blipFill rotWithShape="1">
          <a:blip r:embed="rId10">
            <a:alphaModFix/>
          </a:blip>
          <a:srcRect t="39653" b="35830"/>
          <a:stretch/>
        </p:blipFill>
        <p:spPr>
          <a:xfrm>
            <a:off x="4255770" y="2993708"/>
            <a:ext cx="2047876" cy="502286"/>
          </a:xfrm>
          <a:prstGeom prst="rect">
            <a:avLst/>
          </a:prstGeom>
          <a:noFill/>
          <a:ln>
            <a:noFill/>
          </a:ln>
        </p:spPr>
      </p:pic>
      <p:pic>
        <p:nvPicPr>
          <p:cNvPr id="173" name="Google Shape;173;p5" descr="Picture 52"/>
          <p:cNvPicPr preferRelativeResize="0"/>
          <p:nvPr/>
        </p:nvPicPr>
        <p:blipFill rotWithShape="1">
          <a:blip r:embed="rId11">
            <a:alphaModFix/>
          </a:blip>
          <a:srcRect/>
          <a:stretch/>
        </p:blipFill>
        <p:spPr>
          <a:xfrm>
            <a:off x="4159884" y="4042411"/>
            <a:ext cx="1906271" cy="518795"/>
          </a:xfrm>
          <a:prstGeom prst="rect">
            <a:avLst/>
          </a:prstGeom>
          <a:noFill/>
          <a:ln>
            <a:noFill/>
          </a:ln>
        </p:spPr>
      </p:pic>
      <p:pic>
        <p:nvPicPr>
          <p:cNvPr id="174" name="Google Shape;174;p5" descr="Picture 53"/>
          <p:cNvPicPr preferRelativeResize="0"/>
          <p:nvPr/>
        </p:nvPicPr>
        <p:blipFill rotWithShape="1">
          <a:blip r:embed="rId12">
            <a:alphaModFix/>
          </a:blip>
          <a:srcRect/>
          <a:stretch/>
        </p:blipFill>
        <p:spPr>
          <a:xfrm>
            <a:off x="6532244" y="3771582"/>
            <a:ext cx="1060451" cy="1060451"/>
          </a:xfrm>
          <a:prstGeom prst="rect">
            <a:avLst/>
          </a:prstGeom>
          <a:noFill/>
          <a:ln>
            <a:noFill/>
          </a:ln>
        </p:spPr>
      </p:pic>
      <p:pic>
        <p:nvPicPr>
          <p:cNvPr id="175" name="Google Shape;175;p5" descr="Picture 54"/>
          <p:cNvPicPr preferRelativeResize="0"/>
          <p:nvPr/>
        </p:nvPicPr>
        <p:blipFill rotWithShape="1">
          <a:blip r:embed="rId13">
            <a:alphaModFix/>
          </a:blip>
          <a:srcRect/>
          <a:stretch/>
        </p:blipFill>
        <p:spPr>
          <a:xfrm>
            <a:off x="8058785" y="4031932"/>
            <a:ext cx="1903096" cy="539751"/>
          </a:xfrm>
          <a:prstGeom prst="rect">
            <a:avLst/>
          </a:prstGeom>
          <a:noFill/>
          <a:ln>
            <a:noFill/>
          </a:ln>
        </p:spPr>
      </p:pic>
      <p:pic>
        <p:nvPicPr>
          <p:cNvPr id="176" name="Google Shape;176;p5" descr="Picture 56"/>
          <p:cNvPicPr preferRelativeResize="0"/>
          <p:nvPr/>
        </p:nvPicPr>
        <p:blipFill rotWithShape="1">
          <a:blip r:embed="rId14">
            <a:alphaModFix/>
          </a:blip>
          <a:srcRect t="34971" b="28674"/>
          <a:stretch/>
        </p:blipFill>
        <p:spPr>
          <a:xfrm>
            <a:off x="2368550" y="4060826"/>
            <a:ext cx="1325246" cy="481966"/>
          </a:xfrm>
          <a:prstGeom prst="rect">
            <a:avLst/>
          </a:prstGeom>
          <a:noFill/>
          <a:ln>
            <a:noFill/>
          </a:ln>
        </p:spPr>
      </p:pic>
      <p:pic>
        <p:nvPicPr>
          <p:cNvPr id="177" name="Google Shape;177;p5" descr="Picture 59"/>
          <p:cNvPicPr preferRelativeResize="0"/>
          <p:nvPr/>
        </p:nvPicPr>
        <p:blipFill rotWithShape="1">
          <a:blip r:embed="rId15">
            <a:alphaModFix/>
          </a:blip>
          <a:srcRect/>
          <a:stretch/>
        </p:blipFill>
        <p:spPr>
          <a:xfrm>
            <a:off x="6398895" y="2914650"/>
            <a:ext cx="2260601" cy="660400"/>
          </a:xfrm>
          <a:prstGeom prst="rect">
            <a:avLst/>
          </a:prstGeom>
          <a:noFill/>
          <a:ln>
            <a:noFill/>
          </a:ln>
        </p:spPr>
      </p:pic>
      <p:sp>
        <p:nvSpPr>
          <p:cNvPr id="178" name="Google Shape;178;p5"/>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Our Solutions Partners</a:t>
            </a:r>
            <a:endParaRPr sz="2800" u="sng" dirty="0">
              <a:latin typeface="Century Gothic"/>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6"/>
          <p:cNvSpPr txBox="1">
            <a:spLocks noGrp="1"/>
          </p:cNvSpPr>
          <p:nvPr>
            <p:ph type="body" idx="4294967295"/>
          </p:nvPr>
        </p:nvSpPr>
        <p:spPr>
          <a:xfrm>
            <a:off x="926327" y="1748937"/>
            <a:ext cx="11245851" cy="2940050"/>
          </a:xfrm>
          <a:prstGeom prst="rect">
            <a:avLst/>
          </a:prstGeom>
          <a:noFill/>
          <a:ln>
            <a:noFill/>
          </a:ln>
        </p:spPr>
        <p:txBody>
          <a:bodyPr spcFirstLastPara="1" wrap="square" lIns="121875" tIns="121875" rIns="121875" bIns="121875" anchor="t" anchorCtr="0">
            <a:normAutofit/>
          </a:bodyPr>
          <a:lstStyle/>
          <a:p>
            <a:pPr marL="0" lvl="0" indent="0" algn="l" rtl="0">
              <a:lnSpc>
                <a:spcPct val="100000"/>
              </a:lnSpc>
              <a:spcBef>
                <a:spcPts val="0"/>
              </a:spcBef>
              <a:spcAft>
                <a:spcPts val="0"/>
              </a:spcAft>
              <a:buClr>
                <a:srgbClr val="000000"/>
              </a:buClr>
              <a:buSzPts val="1600"/>
              <a:buNone/>
            </a:pPr>
            <a:r>
              <a:rPr lang="en-US" sz="1600"/>
              <a:t>We are system integration and software development company that provide ICT solution based on what our customer needs. We develop and customise enterprise software applications to resolve your operation issue, deliver the reliable system on time and implement the best value IT solution for our customers. Our project consultants and software engineers have more than 7 years of experiences in enterprise and mobile app implementation for SME and corporate customers.</a:t>
            </a:r>
            <a:endParaRPr/>
          </a:p>
        </p:txBody>
      </p:sp>
      <p:sp>
        <p:nvSpPr>
          <p:cNvPr id="4" name="Google Shape;189;p7">
            <a:extLst>
              <a:ext uri="{FF2B5EF4-FFF2-40B4-BE49-F238E27FC236}">
                <a16:creationId xmlns:a16="http://schemas.microsoft.com/office/drawing/2014/main" id="{07B0EB77-57AB-B63E-2D0E-BDC985DF91F2}"/>
              </a:ext>
            </a:extLst>
          </p:cNvPr>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Our Company</a:t>
            </a:r>
            <a:endParaRPr sz="2800" u="sng" dirty="0">
              <a:latin typeface="Century Gothic"/>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a:buSzPts val="4000"/>
            </a:pPr>
            <a:r>
              <a:rPr lang="en-US" sz="2800" u="sng" dirty="0">
                <a:latin typeface="Century Gothic"/>
                <a:sym typeface="Century Gothic"/>
              </a:rPr>
              <a:t>The Big Idea</a:t>
            </a:r>
            <a:endParaRPr sz="2800" u="sng" dirty="0">
              <a:latin typeface="Century Gothic"/>
            </a:endParaRPr>
          </a:p>
        </p:txBody>
      </p:sp>
      <p:sp>
        <p:nvSpPr>
          <p:cNvPr id="190" name="Google Shape;190;p7"/>
          <p:cNvSpPr txBox="1">
            <a:spLocks noGrp="1"/>
          </p:cNvSpPr>
          <p:nvPr>
            <p:ph type="sldNum" idx="4294967295"/>
          </p:nvPr>
        </p:nvSpPr>
        <p:spPr>
          <a:xfrm>
            <a:off x="11401018" y="6414761"/>
            <a:ext cx="181378"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7</a:t>
            </a:fld>
            <a:endParaRPr/>
          </a:p>
        </p:txBody>
      </p:sp>
      <p:sp>
        <p:nvSpPr>
          <p:cNvPr id="191" name="Google Shape;191;p7"/>
          <p:cNvSpPr txBox="1"/>
          <p:nvPr/>
        </p:nvSpPr>
        <p:spPr>
          <a:xfrm>
            <a:off x="410712" y="1947510"/>
            <a:ext cx="5781160" cy="2840591"/>
          </a:xfrm>
          <a:prstGeom prst="rect">
            <a:avLst/>
          </a:prstGeom>
          <a:noFill/>
          <a:ln>
            <a:noFill/>
          </a:ln>
        </p:spPr>
        <p:txBody>
          <a:bodyPr spcFirstLastPara="1" wrap="square" lIns="45700" tIns="45700" rIns="45700"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design and develop a Cloud based ISO web-based portal to Create forms from templates, customise forms, share them online, receive instant alerts, efficiently manage the data and view reports.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set up an approval hierarchy and automate task assignment. Bring your team on board to review, edit, and collaborate on the data.</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facilitate each respective departments to take corrective actions and to make necessary actions for service providers to maintain perfect logs.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set reminders for respective departments.</a:t>
            </a:r>
            <a:endParaRPr/>
          </a:p>
        </p:txBody>
      </p:sp>
      <p:pic>
        <p:nvPicPr>
          <p:cNvPr id="192" name="Google Shape;192;p7" descr="Picture 2"/>
          <p:cNvPicPr preferRelativeResize="0"/>
          <p:nvPr/>
        </p:nvPicPr>
        <p:blipFill rotWithShape="1">
          <a:blip r:embed="rId3">
            <a:alphaModFix/>
          </a:blip>
          <a:srcRect/>
          <a:stretch/>
        </p:blipFill>
        <p:spPr>
          <a:xfrm>
            <a:off x="6343646" y="1889576"/>
            <a:ext cx="5238751" cy="3343276"/>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8"/>
          <p:cNvSpPr txBox="1">
            <a:spLocks noGrp="1"/>
          </p:cNvSpPr>
          <p:nvPr>
            <p:ph type="sldNum" idx="4294967295"/>
          </p:nvPr>
        </p:nvSpPr>
        <p:spPr>
          <a:xfrm>
            <a:off x="11401018" y="6414761"/>
            <a:ext cx="181378"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8</a:t>
            </a:fld>
            <a:endParaRPr/>
          </a:p>
        </p:txBody>
      </p:sp>
      <p:sp>
        <p:nvSpPr>
          <p:cNvPr id="198" name="Google Shape;198;p8"/>
          <p:cNvSpPr txBox="1"/>
          <p:nvPr/>
        </p:nvSpPr>
        <p:spPr>
          <a:xfrm>
            <a:off x="364988" y="1831669"/>
            <a:ext cx="2952146" cy="625184"/>
          </a:xfrm>
          <a:prstGeom prst="rect">
            <a:avLst/>
          </a:prstGeom>
          <a:noFill/>
          <a:ln>
            <a:noFill/>
          </a:ln>
        </p:spPr>
        <p:txBody>
          <a:bodyPr spcFirstLastPara="1" wrap="square" lIns="45700" tIns="45700" rIns="45700" bIns="45700" anchor="t" anchorCtr="0">
            <a:spAutoFit/>
          </a:bodyPr>
          <a:lstStyle/>
          <a:p>
            <a:pPr marL="228600" marR="0" lvl="0" indent="-228600" algn="l"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Web Portal for customers</a:t>
            </a:r>
            <a:endParaRPr/>
          </a:p>
          <a:p>
            <a:pPr marL="228600" marR="0" lvl="0" indent="-228600" algn="l"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Admin CMS</a:t>
            </a:r>
            <a:endParaRPr/>
          </a:p>
        </p:txBody>
      </p:sp>
      <p:sp>
        <p:nvSpPr>
          <p:cNvPr id="199" name="Google Shape;199;p8"/>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Deliverables</a:t>
            </a:r>
            <a:endParaRPr sz="2800" u="sng" dirty="0">
              <a:latin typeface="Century Gothic"/>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txBox="1">
            <a:spLocks noGrp="1"/>
          </p:cNvSpPr>
          <p:nvPr>
            <p:ph type="sldNum" idx="4294967295"/>
          </p:nvPr>
        </p:nvSpPr>
        <p:spPr>
          <a:xfrm>
            <a:off x="11401018" y="6414761"/>
            <a:ext cx="181378" cy="248302"/>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9</a:t>
            </a:fld>
            <a:endParaRPr/>
          </a:p>
        </p:txBody>
      </p:sp>
      <p:sp>
        <p:nvSpPr>
          <p:cNvPr id="205" name="Google Shape;205;p9"/>
          <p:cNvSpPr txBox="1"/>
          <p:nvPr/>
        </p:nvSpPr>
        <p:spPr>
          <a:xfrm>
            <a:off x="364987" y="884753"/>
            <a:ext cx="9588587" cy="523180"/>
          </a:xfrm>
          <a:prstGeom prst="rect">
            <a:avLst/>
          </a:prstGeom>
          <a:noFill/>
          <a:ln>
            <a:noFill/>
          </a:ln>
        </p:spPr>
        <p:txBody>
          <a:bodyPr spcFirstLastPara="1" wrap="square" lIns="45700" tIns="45700" rIns="45700" bIns="45700" anchor="ctr" anchorCtr="0">
            <a:spAutoFit/>
          </a:bodyPr>
          <a:lstStyle/>
          <a:p>
            <a:pPr marL="0" lvl="0" indent="0">
              <a:buSzPts val="4000"/>
              <a:buFont typeface="Arial"/>
              <a:buNone/>
            </a:pPr>
            <a:r>
              <a:rPr lang="en-US" sz="2800" u="sng" dirty="0">
                <a:latin typeface="Century Gothic"/>
                <a:sym typeface="Century Gothic"/>
              </a:rPr>
              <a:t>Project Scope</a:t>
            </a:r>
            <a:endParaRPr sz="2800" u="sng" dirty="0">
              <a:latin typeface="Century Gothic"/>
            </a:endParaRPr>
          </a:p>
        </p:txBody>
      </p:sp>
      <p:sp>
        <p:nvSpPr>
          <p:cNvPr id="206" name="Google Shape;206;p9"/>
          <p:cNvSpPr txBox="1"/>
          <p:nvPr/>
        </p:nvSpPr>
        <p:spPr>
          <a:xfrm>
            <a:off x="364987" y="1503214"/>
            <a:ext cx="11827014" cy="51519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Overview</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prepare pre defined customised templates </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prepare compressing forms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set reminders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prepare reassessment forms in excel</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set footer information on documents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prepare Outgoing quality control and inspection criteria report</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To get customers survey</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Backend</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Super Admin will login to the dashboard with the credentials provided.</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Dashboard will display a list of customers with forms created.</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User Types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Different types of user levels:</a:t>
            </a:r>
            <a:endParaRPr/>
          </a:p>
          <a:p>
            <a:pPr marL="285750" marR="0" lvl="4"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Super admin who will manage everything.</a:t>
            </a:r>
            <a:endParaRPr/>
          </a:p>
          <a:p>
            <a:pPr marL="2857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Admin who will manage everything except admin user creations.</a:t>
            </a:r>
            <a:endParaRPr/>
          </a:p>
          <a:p>
            <a:pPr marL="2857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HR will set training matrices and summary of training details</a:t>
            </a:r>
            <a:endParaRPr/>
          </a:p>
          <a:p>
            <a:pPr marL="2857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Vendor Manager will evaluate total complaints record, questionnaire approval process. </a:t>
            </a:r>
            <a:endParaRPr/>
          </a:p>
          <a:p>
            <a:pPr marL="2857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Customer will fill forms based on the pre defined templates, survey forms, and submit complaints.</a:t>
            </a:r>
            <a:endParaRPr/>
          </a:p>
        </p:txBody>
      </p:sp>
    </p:spTree>
  </p:cSld>
  <p:clrMapOvr>
    <a:masterClrMapping/>
  </p:clrMapOvr>
  <p:transition spd="slow">
    <p:push/>
  </p:transition>
</p:sld>
</file>

<file path=ppt/theme/theme1.xml><?xml version="1.0" encoding="utf-8"?>
<a:theme xmlns:a="http://schemas.openxmlformats.org/drawingml/2006/main" name="techstar">
  <a:themeElements>
    <a:clrScheme name="techstar">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star">
  <a:themeElements>
    <a:clrScheme name="techstar">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2099</Words>
  <Application>Microsoft Office PowerPoint</Application>
  <PresentationFormat>Widescreen</PresentationFormat>
  <Paragraphs>486</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Raleway</vt:lpstr>
      <vt:lpstr>Lato</vt:lpstr>
      <vt:lpstr>Twentieth Century</vt:lpstr>
      <vt:lpstr>Century Gothic</vt:lpstr>
      <vt:lpstr>Montserrat Black</vt:lpstr>
      <vt:lpstr>Arial</vt:lpstr>
      <vt:lpstr>Calibri</vt:lpstr>
      <vt:lpstr>Helvetica Neue</vt:lpstr>
      <vt:lpstr>Lato Black</vt:lpstr>
      <vt:lpstr>techstar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Fathima Simans</cp:lastModifiedBy>
  <cp:revision>27</cp:revision>
  <dcterms:modified xsi:type="dcterms:W3CDTF">2022-08-08T11:59:49Z</dcterms:modified>
</cp:coreProperties>
</file>